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udio/unknown"/>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 id="2147483673" r:id="rId3"/>
    <p:sldMasterId id="2147483686" r:id="rId4"/>
    <p:sldMasterId id="2147483698" r:id="rId5"/>
    <p:sldMasterId id="2147483711" r:id="rId6"/>
    <p:sldMasterId id="2147483723" r:id="rId7"/>
  </p:sldMasterIdLst>
  <p:notesMasterIdLst>
    <p:notesMasterId r:id="rId20"/>
  </p:notesMasterIdLst>
  <p:handoutMasterIdLst>
    <p:handoutMasterId r:id="rId21"/>
  </p:handoutMasterIdLst>
  <p:sldIdLst>
    <p:sldId id="278" r:id="rId8"/>
    <p:sldId id="257" r:id="rId9"/>
    <p:sldId id="285" r:id="rId10"/>
    <p:sldId id="286" r:id="rId11"/>
    <p:sldId id="265" r:id="rId12"/>
    <p:sldId id="279" r:id="rId13"/>
    <p:sldId id="287" r:id="rId14"/>
    <p:sldId id="281" r:id="rId15"/>
    <p:sldId id="283" r:id="rId16"/>
    <p:sldId id="282" r:id="rId17"/>
    <p:sldId id="288" r:id="rId18"/>
    <p:sldId id="284" r:id="rId19"/>
  </p:sldIdLst>
  <p:sldSz cx="9144000" cy="6858000" type="screen4x3"/>
  <p:notesSz cx="6858000" cy="9144000"/>
  <p:custDataLst>
    <p:tags r:id="rId22"/>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9966"/>
    <a:srgbClr val="A30114"/>
    <a:srgbClr val="003399"/>
    <a:srgbClr val="336699"/>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4" autoAdjust="0"/>
    <p:restoredTop sz="94699" autoAdjust="0"/>
  </p:normalViewPr>
  <p:slideViewPr>
    <p:cSldViewPr>
      <p:cViewPr varScale="1">
        <p:scale>
          <a:sx n="115" d="100"/>
          <a:sy n="115" d="100"/>
        </p:scale>
        <p:origin x="2080" y="18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tags" Target="tags/tag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 Target="slides/slid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r>
              <a:rPr lang="en-US"/>
              <a:t>Lawrence M. Hinman</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fld id="{F7C1BEBC-5B18-46E6-AA1C-8DA5D18DA349}" type="datetime1">
              <a:rPr lang="en-US"/>
              <a:pPr>
                <a:defRPr/>
              </a:pPr>
              <a:t>8/6/16</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r>
              <a:rPr lang="en-US"/>
              <a:t>Abortion</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6DB924CB-2220-4C9C-BB1C-29155340E70E}" type="slidenum">
              <a:rPr lang="en-US"/>
              <a:pPr>
                <a:defRPr/>
              </a:pPr>
              <a:t>‹#›</a:t>
            </a:fld>
            <a:endParaRPr lang="en-US"/>
          </a:p>
        </p:txBody>
      </p:sp>
    </p:spTree>
    <p:extLst>
      <p:ext uri="{BB962C8B-B14F-4D97-AF65-F5344CB8AC3E}">
        <p14:creationId xmlns:p14="http://schemas.microsoft.com/office/powerpoint/2010/main" val="3403933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7891"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fld id="{58CFFC91-01E3-4D8C-BBC9-28621EA1B6F4}" type="datetime1">
              <a:rPr lang="en-US"/>
              <a:pPr>
                <a:defRPr/>
              </a:pPr>
              <a:t>8/6/16</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55F36398-4CD8-4ED8-9551-088541C7B076}" type="slidenum">
              <a:rPr lang="en-US"/>
              <a:pPr>
                <a:defRPr/>
              </a:pPr>
              <a:t>‹#›</a:t>
            </a:fld>
            <a:endParaRPr lang="en-US"/>
          </a:p>
        </p:txBody>
      </p:sp>
    </p:spTree>
    <p:extLst>
      <p:ext uri="{BB962C8B-B14F-4D97-AF65-F5344CB8AC3E}">
        <p14:creationId xmlns:p14="http://schemas.microsoft.com/office/powerpoint/2010/main" val="14716467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religioustolerance.org/abo_fetu.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fld id="{15EF6310-D9E5-4FB8-8FD1-D29A6A67CC2A}" type="datetime1">
              <a:rPr lang="en-US" smtClean="0"/>
              <a:pPr/>
              <a:t>8/6/16</a:t>
            </a:fld>
            <a:endParaRPr lang="en-US"/>
          </a:p>
        </p:txBody>
      </p:sp>
      <p:sp>
        <p:nvSpPr>
          <p:cNvPr id="5" name="Slide Number Placeholder 4"/>
          <p:cNvSpPr>
            <a:spLocks noGrp="1"/>
          </p:cNvSpPr>
          <p:nvPr>
            <p:ph type="sldNum" sz="quarter" idx="11"/>
          </p:nvPr>
        </p:nvSpPr>
        <p:spPr/>
        <p:txBody>
          <a:bodyPr/>
          <a:lstStyle/>
          <a:p>
            <a:fld id="{3C4D67FF-4F05-446D-9CE1-EC207E5CEBC9}" type="slidenum">
              <a:rPr lang="en-US" smtClean="0"/>
              <a:pPr/>
              <a:t>1</a:t>
            </a:fld>
            <a:endParaRPr lang="en-US"/>
          </a:p>
        </p:txBody>
      </p:sp>
    </p:spTree>
    <p:extLst>
      <p:ext uri="{BB962C8B-B14F-4D97-AF65-F5344CB8AC3E}">
        <p14:creationId xmlns:p14="http://schemas.microsoft.com/office/powerpoint/2010/main" val="1064059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2</a:t>
            </a:fld>
            <a:endParaRPr lang="en-US"/>
          </a:p>
        </p:txBody>
      </p:sp>
    </p:spTree>
    <p:extLst>
      <p:ext uri="{BB962C8B-B14F-4D97-AF65-F5344CB8AC3E}">
        <p14:creationId xmlns:p14="http://schemas.microsoft.com/office/powerpoint/2010/main" val="1544746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5</a:t>
            </a:fld>
            <a:endParaRPr lang="en-US"/>
          </a:p>
        </p:txBody>
      </p:sp>
    </p:spTree>
    <p:extLst>
      <p:ext uri="{BB962C8B-B14F-4D97-AF65-F5344CB8AC3E}">
        <p14:creationId xmlns:p14="http://schemas.microsoft.com/office/powerpoint/2010/main" val="1626969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http://gutmacher.org/presentations/ab_slides.html </a:t>
            </a:r>
            <a:endParaRPr lang="en-US" dirty="0"/>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6</a:t>
            </a:fld>
            <a:endParaRPr lang="en-US"/>
          </a:p>
        </p:txBody>
      </p:sp>
    </p:spTree>
    <p:extLst>
      <p:ext uri="{BB962C8B-B14F-4D97-AF65-F5344CB8AC3E}">
        <p14:creationId xmlns:p14="http://schemas.microsoft.com/office/powerpoint/2010/main" val="573781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http://gutmacher.org/presentations/ab_slides.html</a:t>
            </a:r>
            <a:endParaRPr lang="en-US" dirty="0"/>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8</a:t>
            </a:fld>
            <a:endParaRPr lang="en-US"/>
          </a:p>
        </p:txBody>
      </p:sp>
    </p:spTree>
    <p:extLst>
      <p:ext uri="{BB962C8B-B14F-4D97-AF65-F5344CB8AC3E}">
        <p14:creationId xmlns:p14="http://schemas.microsoft.com/office/powerpoint/2010/main" val="481691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sng" dirty="0" smtClean="0">
                <a:hlinkClick r:id="rId3"/>
              </a:rPr>
              <a:t>http://www.religioustolerance.org/abo_fetu.htm</a:t>
            </a:r>
            <a:r>
              <a:rPr lang="en-US" sz="1200" dirty="0" smtClean="0"/>
              <a:t> </a:t>
            </a:r>
            <a:endParaRPr lang="en-US" dirty="0"/>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9</a:t>
            </a:fld>
            <a:endParaRPr lang="en-US"/>
          </a:p>
        </p:txBody>
      </p:sp>
    </p:spTree>
    <p:extLst>
      <p:ext uri="{BB962C8B-B14F-4D97-AF65-F5344CB8AC3E}">
        <p14:creationId xmlns:p14="http://schemas.microsoft.com/office/powerpoint/2010/main" val="1920990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9.bin"/><Relationship Id="rId6" Type="http://schemas.openxmlformats.org/officeDocument/2006/relationships/image" Target="../media/image1.wmf"/><Relationship Id="rId1" Type="http://schemas.openxmlformats.org/officeDocument/2006/relationships/vmlDrawing" Target="../drawings/vmlDrawing9.vml"/><Relationship Id="rId2" Type="http://schemas.openxmlformats.org/officeDocument/2006/relationships/audio" Target="../media/audio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10.bin"/><Relationship Id="rId6" Type="http://schemas.openxmlformats.org/officeDocument/2006/relationships/image" Target="../media/image1.wmf"/><Relationship Id="rId1" Type="http://schemas.openxmlformats.org/officeDocument/2006/relationships/vmlDrawing" Target="../drawings/vmlDrawing10.vml"/><Relationship Id="rId2" Type="http://schemas.openxmlformats.org/officeDocument/2006/relationships/audio" Target="../media/audio1.bin"/></Relationships>
</file>

<file path=ppt/slideLayouts/_rels/slideLayout12.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2.bin"/><Relationship Id="rId6" Type="http://schemas.openxmlformats.org/officeDocument/2006/relationships/image" Target="../media/image1.wmf"/><Relationship Id="rId1" Type="http://schemas.openxmlformats.org/officeDocument/2006/relationships/vmlDrawing" Target="../drawings/vmlDrawing12.vml"/><Relationship Id="rId2" Type="http://schemas.openxmlformats.org/officeDocument/2006/relationships/audio" Target="../media/audio1.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3.bin"/><Relationship Id="rId6" Type="http://schemas.openxmlformats.org/officeDocument/2006/relationships/image" Target="../media/image1.wmf"/><Relationship Id="rId1" Type="http://schemas.openxmlformats.org/officeDocument/2006/relationships/vmlDrawing" Target="../drawings/vmlDrawing13.vml"/><Relationship Id="rId2" Type="http://schemas.openxmlformats.org/officeDocument/2006/relationships/audio" Target="../media/audio1.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4.bin"/><Relationship Id="rId6" Type="http://schemas.openxmlformats.org/officeDocument/2006/relationships/image" Target="../media/image1.wmf"/><Relationship Id="rId1" Type="http://schemas.openxmlformats.org/officeDocument/2006/relationships/vmlDrawing" Target="../drawings/vmlDrawing14.vml"/><Relationship Id="rId2" Type="http://schemas.openxmlformats.org/officeDocument/2006/relationships/audio" Target="../media/audio1.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5.bin"/><Relationship Id="rId6" Type="http://schemas.openxmlformats.org/officeDocument/2006/relationships/image" Target="../media/image1.wmf"/><Relationship Id="rId1" Type="http://schemas.openxmlformats.org/officeDocument/2006/relationships/vmlDrawing" Target="../drawings/vmlDrawing15.vml"/><Relationship Id="rId2" Type="http://schemas.openxmlformats.org/officeDocument/2006/relationships/audio" Target="../media/audio1.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6.bin"/><Relationship Id="rId6" Type="http://schemas.openxmlformats.org/officeDocument/2006/relationships/image" Target="../media/image1.wmf"/><Relationship Id="rId1" Type="http://schemas.openxmlformats.org/officeDocument/2006/relationships/vmlDrawing" Target="../drawings/vmlDrawing16.vml"/><Relationship Id="rId2" Type="http://schemas.openxmlformats.org/officeDocument/2006/relationships/audio" Target="../media/audio1.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7.bin"/><Relationship Id="rId6" Type="http://schemas.openxmlformats.org/officeDocument/2006/relationships/image" Target="../media/image1.wmf"/><Relationship Id="rId1" Type="http://schemas.openxmlformats.org/officeDocument/2006/relationships/vmlDrawing" Target="../drawings/vmlDrawing17.vml"/><Relationship Id="rId2" Type="http://schemas.openxmlformats.org/officeDocument/2006/relationships/audio" Target="../media/audio1.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oleObject" Target="../embeddings/oleObject2.bin"/><Relationship Id="rId5" Type="http://schemas.openxmlformats.org/officeDocument/2006/relationships/image" Target="../media/image1.wmf"/><Relationship Id="rId1" Type="http://schemas.openxmlformats.org/officeDocument/2006/relationships/vmlDrawing" Target="../drawings/vmlDrawing2.vml"/><Relationship Id="rId2" Type="http://schemas.openxmlformats.org/officeDocument/2006/relationships/audio" Target="../media/audio1.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8.bin"/><Relationship Id="rId6" Type="http://schemas.openxmlformats.org/officeDocument/2006/relationships/image" Target="../media/image1.wmf"/><Relationship Id="rId1" Type="http://schemas.openxmlformats.org/officeDocument/2006/relationships/vmlDrawing" Target="../drawings/vmlDrawing18.vml"/><Relationship Id="rId2" Type="http://schemas.openxmlformats.org/officeDocument/2006/relationships/audio" Target="../media/audio1.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9.bin"/><Relationship Id="rId6" Type="http://schemas.openxmlformats.org/officeDocument/2006/relationships/image" Target="../media/image1.wmf"/><Relationship Id="rId1" Type="http://schemas.openxmlformats.org/officeDocument/2006/relationships/vmlDrawing" Target="../drawings/vmlDrawing19.vml"/><Relationship Id="rId2" Type="http://schemas.openxmlformats.org/officeDocument/2006/relationships/audio" Target="../media/audio1.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20.bin"/><Relationship Id="rId6" Type="http://schemas.openxmlformats.org/officeDocument/2006/relationships/image" Target="../media/image1.wmf"/><Relationship Id="rId1" Type="http://schemas.openxmlformats.org/officeDocument/2006/relationships/vmlDrawing" Target="../drawings/vmlDrawing20.vml"/><Relationship Id="rId2" Type="http://schemas.openxmlformats.org/officeDocument/2006/relationships/audio" Target="../media/audio1.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21.bin"/><Relationship Id="rId6" Type="http://schemas.openxmlformats.org/officeDocument/2006/relationships/image" Target="../media/image1.wmf"/><Relationship Id="rId1" Type="http://schemas.openxmlformats.org/officeDocument/2006/relationships/vmlDrawing" Target="../drawings/vmlDrawing21.vml"/><Relationship Id="rId2" Type="http://schemas.openxmlformats.org/officeDocument/2006/relationships/audio" Target="../media/audio1.bin"/></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22.bin"/><Relationship Id="rId6" Type="http://schemas.openxmlformats.org/officeDocument/2006/relationships/image" Target="../media/image1.wmf"/><Relationship Id="rId1" Type="http://schemas.openxmlformats.org/officeDocument/2006/relationships/vmlDrawing" Target="../drawings/vmlDrawing22.vml"/><Relationship Id="rId2" Type="http://schemas.openxmlformats.org/officeDocument/2006/relationships/audio" Target="../media/audio1.bin"/></Relationships>
</file>

<file path=ppt/slideLayouts/_rels/slideLayout35.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3.bin"/><Relationship Id="rId6" Type="http://schemas.openxmlformats.org/officeDocument/2006/relationships/image" Target="../media/image1.wmf"/><Relationship Id="rId1" Type="http://schemas.openxmlformats.org/officeDocument/2006/relationships/vmlDrawing" Target="../drawings/vmlDrawing3.vml"/><Relationship Id="rId2" Type="http://schemas.openxmlformats.org/officeDocument/2006/relationships/audio" Target="../media/audio1.bin"/></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hyperlink" Target="http" TargetMode="External"/><Relationship Id="rId3" Type="http://schemas.openxmlformats.org/officeDocument/2006/relationships/image" Target="../media/image3.png"/></Relationships>
</file>

<file path=ppt/slideLayouts/_rels/slideLayout48.xml.rels><?xml version="1.0" encoding="UTF-8" standalone="yes"?>
<Relationships xmlns="http://schemas.openxmlformats.org/package/2006/relationships"><Relationship Id="rId3" Type="http://schemas.openxmlformats.org/officeDocument/2006/relationships/hyperlink" Target="http" TargetMode="External"/><Relationship Id="rId4" Type="http://schemas.openxmlformats.org/officeDocument/2006/relationships/image" Target="../media/image3.png"/><Relationship Id="rId1" Type="http://schemas.openxmlformats.org/officeDocument/2006/relationships/audio" Target="../media/audio1.bin"/><Relationship Id="rId2"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4.bin"/><Relationship Id="rId6" Type="http://schemas.openxmlformats.org/officeDocument/2006/relationships/image" Target="../media/image1.wmf"/><Relationship Id="rId1" Type="http://schemas.openxmlformats.org/officeDocument/2006/relationships/vmlDrawing" Target="../drawings/vmlDrawing4.vml"/><Relationship Id="rId2" Type="http://schemas.openxmlformats.org/officeDocument/2006/relationships/audio" Target="../media/audio1.bin"/></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3.bin"/><Relationship Id="rId5" Type="http://schemas.openxmlformats.org/officeDocument/2006/relationships/image" Target="../media/image1.wmf"/><Relationship Id="rId1" Type="http://schemas.openxmlformats.org/officeDocument/2006/relationships/vmlDrawing" Target="../drawings/vmlDrawing23.vml"/><Relationship Id="rId2"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4.bin"/><Relationship Id="rId5" Type="http://schemas.openxmlformats.org/officeDocument/2006/relationships/image" Target="../media/image1.wmf"/><Relationship Id="rId1" Type="http://schemas.openxmlformats.org/officeDocument/2006/relationships/vmlDrawing" Target="../drawings/vmlDrawing24.vml"/><Relationship Id="rId2"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5.bin"/><Relationship Id="rId5" Type="http://schemas.openxmlformats.org/officeDocument/2006/relationships/image" Target="../media/image1.wmf"/><Relationship Id="rId1" Type="http://schemas.openxmlformats.org/officeDocument/2006/relationships/vmlDrawing" Target="../drawings/vmlDrawing25.vml"/><Relationship Id="rId2"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6.bin"/><Relationship Id="rId5" Type="http://schemas.openxmlformats.org/officeDocument/2006/relationships/image" Target="../media/image1.wmf"/><Relationship Id="rId1" Type="http://schemas.openxmlformats.org/officeDocument/2006/relationships/vmlDrawing" Target="../drawings/vmlDrawing26.vml"/><Relationship Id="rId2"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7.bin"/><Relationship Id="rId5" Type="http://schemas.openxmlformats.org/officeDocument/2006/relationships/image" Target="../media/image1.wmf"/><Relationship Id="rId1" Type="http://schemas.openxmlformats.org/officeDocument/2006/relationships/vmlDrawing" Target="../drawings/vmlDrawing27.vml"/><Relationship Id="rId2"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8.bin"/><Relationship Id="rId5" Type="http://schemas.openxmlformats.org/officeDocument/2006/relationships/image" Target="../media/image1.wmf"/><Relationship Id="rId1" Type="http://schemas.openxmlformats.org/officeDocument/2006/relationships/vmlDrawing" Target="../drawings/vmlDrawing28.vml"/><Relationship Id="rId2"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9.bin"/><Relationship Id="rId5" Type="http://schemas.openxmlformats.org/officeDocument/2006/relationships/image" Target="../media/image1.wmf"/><Relationship Id="rId1" Type="http://schemas.openxmlformats.org/officeDocument/2006/relationships/vmlDrawing" Target="../drawings/vmlDrawing29.vml"/><Relationship Id="rId2"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30.bin"/><Relationship Id="rId5" Type="http://schemas.openxmlformats.org/officeDocument/2006/relationships/image" Target="../media/image1.wmf"/><Relationship Id="rId1" Type="http://schemas.openxmlformats.org/officeDocument/2006/relationships/vmlDrawing" Target="../drawings/vmlDrawing30.vml"/><Relationship Id="rId2"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5.bin"/><Relationship Id="rId6" Type="http://schemas.openxmlformats.org/officeDocument/2006/relationships/image" Target="../media/image1.wmf"/><Relationship Id="rId1" Type="http://schemas.openxmlformats.org/officeDocument/2006/relationships/vmlDrawing" Target="../drawings/vmlDrawing5.vml"/><Relationship Id="rId2" Type="http://schemas.openxmlformats.org/officeDocument/2006/relationships/audio" Target="../media/audio1.bin"/></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6.bin"/><Relationship Id="rId6" Type="http://schemas.openxmlformats.org/officeDocument/2006/relationships/image" Target="../media/image1.wmf"/><Relationship Id="rId1" Type="http://schemas.openxmlformats.org/officeDocument/2006/relationships/vmlDrawing" Target="../drawings/vmlDrawing6.vml"/><Relationship Id="rId2" Type="http://schemas.openxmlformats.org/officeDocument/2006/relationships/audio" Target="../media/audio1.bin"/></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7.bin"/><Relationship Id="rId6" Type="http://schemas.openxmlformats.org/officeDocument/2006/relationships/image" Target="../media/image1.wmf"/><Relationship Id="rId1" Type="http://schemas.openxmlformats.org/officeDocument/2006/relationships/vmlDrawing" Target="../drawings/vmlDrawing7.vml"/><Relationship Id="rId2" Type="http://schemas.openxmlformats.org/officeDocument/2006/relationships/audio" Target="../media/audio1.bin"/></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8.bin"/><Relationship Id="rId6" Type="http://schemas.openxmlformats.org/officeDocument/2006/relationships/image" Target="../media/image1.wmf"/><Relationship Id="rId1" Type="http://schemas.openxmlformats.org/officeDocument/2006/relationships/vmlDrawing" Target="../drawings/vmlDrawing8.vml"/><Relationship Id="rId2" Type="http://schemas.openxmlformats.org/officeDocument/2006/relationships/audio" Target="../media/audio1.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828800"/>
            <a:ext cx="9144000" cy="5029200"/>
          </a:xfrm>
          <a:prstGeom prst="rect">
            <a:avLst/>
          </a:prstGeom>
          <a:solidFill>
            <a:schemeClr val="tx1">
              <a:lumMod val="50000"/>
              <a:lumOff val="50000"/>
            </a:schemeClr>
          </a:solidFill>
          <a:ln w="9525">
            <a:noFill/>
            <a:miter lim="800000"/>
            <a:headEnd/>
            <a:tailEnd/>
          </a:ln>
        </p:spPr>
        <p:txBody>
          <a:bodyPr wrap="none" anchor="ctr"/>
          <a:lstStyle/>
          <a:p>
            <a:pPr eaLnBrk="0" hangingPunct="0">
              <a:defRPr/>
            </a:pPr>
            <a:endParaRPr lang="en-US">
              <a:solidFill>
                <a:srgbClr val="173063"/>
              </a:solidFill>
              <a:latin typeface="Arial" charset="0"/>
              <a:ea typeface="ＭＳ Ｐゴシック" pitchFamily="1" charset="-128"/>
              <a:cs typeface="+mn-cs"/>
            </a:endParaRPr>
          </a:p>
        </p:txBody>
      </p:sp>
      <p:sp>
        <p:nvSpPr>
          <p:cNvPr id="5" name="Rectangle 22"/>
          <p:cNvSpPr>
            <a:spLocks noChangeArrowheads="1"/>
          </p:cNvSpPr>
          <p:nvPr/>
        </p:nvSpPr>
        <p:spPr bwMode="auto">
          <a:xfrm>
            <a:off x="0" y="1828800"/>
            <a:ext cx="9144000" cy="228600"/>
          </a:xfrm>
          <a:prstGeom prst="rect">
            <a:avLst/>
          </a:prstGeom>
          <a:gradFill>
            <a:gsLst>
              <a:gs pos="0">
                <a:srgbClr val="D6B19C"/>
              </a:gs>
              <a:gs pos="30000">
                <a:srgbClr val="D49E6C"/>
              </a:gs>
              <a:gs pos="70000">
                <a:srgbClr val="A65528"/>
              </a:gs>
              <a:gs pos="100000">
                <a:srgbClr val="663012"/>
              </a:gs>
            </a:gsLst>
            <a:lin ang="16200000" scaled="0"/>
          </a:gra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sp>
        <p:nvSpPr>
          <p:cNvPr id="231427" name="Rectangle 3"/>
          <p:cNvSpPr>
            <a:spLocks noGrp="1" noChangeArrowheads="1"/>
          </p:cNvSpPr>
          <p:nvPr>
            <p:ph type="ctrTitle"/>
          </p:nvPr>
        </p:nvSpPr>
        <p:spPr>
          <a:xfrm>
            <a:off x="762000" y="517525"/>
            <a:ext cx="7772400" cy="1143000"/>
          </a:xfrm>
        </p:spPr>
        <p:txBody>
          <a:bodyPr/>
          <a:lstStyle>
            <a:lvl1pPr>
              <a:defRPr sz="3600" baseline="0">
                <a:solidFill>
                  <a:schemeClr val="tx1">
                    <a:lumMod val="75000"/>
                    <a:lumOff val="25000"/>
                  </a:schemeClr>
                </a:solidFill>
                <a:effectLst>
                  <a:outerShdw blurRad="50800" dist="63500" dir="2700000" algn="tl" rotWithShape="0">
                    <a:prstClr val="black">
                      <a:alpha val="40000"/>
                    </a:prstClr>
                  </a:outerShdw>
                </a:effectLst>
              </a:defRPr>
            </a:lvl1pPr>
          </a:lstStyle>
          <a:p>
            <a:r>
              <a:rPr lang="en-US" smtClean="0"/>
              <a:t>Click to edit Master title style</a:t>
            </a:r>
            <a:endParaRPr lang="en-US" dirty="0"/>
          </a:p>
        </p:txBody>
      </p:sp>
      <p:sp>
        <p:nvSpPr>
          <p:cNvPr id="231428" name="Rectangle 4"/>
          <p:cNvSpPr>
            <a:spLocks noGrp="1" noChangeArrowheads="1"/>
          </p:cNvSpPr>
          <p:nvPr>
            <p:ph type="subTitle" idx="1" hasCustomPrompt="1"/>
          </p:nvPr>
        </p:nvSpPr>
        <p:spPr>
          <a:xfrm>
            <a:off x="914400" y="2819400"/>
            <a:ext cx="7239000" cy="2057400"/>
          </a:xfrm>
        </p:spPr>
        <p:txBody>
          <a:bodyPr/>
          <a:lstStyle>
            <a:lvl1pPr algn="ctr">
              <a:defRPr sz="2400" baseline="0">
                <a:solidFill>
                  <a:schemeClr val="bg1"/>
                </a:solidFill>
              </a:defRPr>
            </a:lvl1pPr>
          </a:lstStyle>
          <a:p>
            <a:r>
              <a:rPr lang="en-US" dirty="0" smtClean="0"/>
              <a:t>Lawrence M. Hinman, Ph.D.</a:t>
            </a:r>
          </a:p>
          <a:p>
            <a:endParaRPr lang="en-US" dirty="0" smtClean="0"/>
          </a:p>
          <a:p>
            <a:r>
              <a:rPr lang="en-US" dirty="0" smtClean="0"/>
              <a:t>http://ethicsmatters.net</a:t>
            </a:r>
            <a:endParaRPr lang="en-US" dirty="0"/>
          </a:p>
        </p:txBody>
      </p:sp>
      <p:sp>
        <p:nvSpPr>
          <p:cNvPr id="8" name="Rectangle 5"/>
          <p:cNvSpPr>
            <a:spLocks noGrp="1" noChangeArrowheads="1"/>
          </p:cNvSpPr>
          <p:nvPr>
            <p:ph type="dt" sz="half" idx="10"/>
          </p:nvPr>
        </p:nvSpPr>
        <p:spPr/>
        <p:txBody>
          <a:bodyPr/>
          <a:lstStyle>
            <a:lvl1pPr>
              <a:defRPr>
                <a:solidFill>
                  <a:schemeClr val="bg1"/>
                </a:solidFill>
                <a:latin typeface="+mj-lt"/>
              </a:defRPr>
            </a:lvl1pPr>
          </a:lstStyle>
          <a:p>
            <a:pPr>
              <a:defRPr/>
            </a:pPr>
            <a:fld id="{9BF522E8-DDD8-4353-B4BD-E67612E046B1}" type="datetime1">
              <a:rPr lang="en-US" smtClean="0"/>
              <a:pPr>
                <a:defRPr/>
              </a:pPr>
              <a:t>8/6/16</a:t>
            </a:fld>
            <a:endParaRPr lang="en-US"/>
          </a:p>
        </p:txBody>
      </p:sp>
      <p:sp>
        <p:nvSpPr>
          <p:cNvPr id="9" name="Rectangle 6"/>
          <p:cNvSpPr>
            <a:spLocks noGrp="1" noChangeArrowheads="1"/>
          </p:cNvSpPr>
          <p:nvPr>
            <p:ph type="ftr" sz="quarter" idx="11"/>
          </p:nvPr>
        </p:nvSpPr>
        <p:spPr>
          <a:xfrm>
            <a:off x="2819400" y="6248400"/>
            <a:ext cx="3429000" cy="457200"/>
          </a:xfrm>
        </p:spPr>
        <p:txBody>
          <a:bodyPr/>
          <a:lstStyle>
            <a:lvl1pPr>
              <a:defRPr>
                <a:solidFill>
                  <a:schemeClr val="bg1"/>
                </a:solidFill>
                <a:latin typeface="+mj-lt"/>
              </a:defRPr>
            </a:lvl1pPr>
          </a:lstStyle>
          <a:p>
            <a:pPr>
              <a:defRPr/>
            </a:pPr>
            <a:r>
              <a:rPr lang="en-US" smtClean="0"/>
              <a:t>(c) Lawrence M. Hinman</a:t>
            </a:r>
            <a:endParaRPr lang="en-US"/>
          </a:p>
        </p:txBody>
      </p:sp>
      <p:sp>
        <p:nvSpPr>
          <p:cNvPr id="10" name="Rectangle 7"/>
          <p:cNvSpPr>
            <a:spLocks noGrp="1" noChangeArrowheads="1"/>
          </p:cNvSpPr>
          <p:nvPr>
            <p:ph type="sldNum" sz="quarter" idx="12"/>
          </p:nvPr>
        </p:nvSpPr>
        <p:spPr/>
        <p:txBody>
          <a:bodyPr/>
          <a:lstStyle>
            <a:lvl1pPr>
              <a:defRPr>
                <a:solidFill>
                  <a:schemeClr val="bg1"/>
                </a:solidFill>
                <a:latin typeface="+mj-lt"/>
              </a:defRPr>
            </a:lvl1pPr>
          </a:lstStyle>
          <a:p>
            <a:pPr>
              <a:defRPr/>
            </a:pPr>
            <a:fld id="{FBE9B686-9F92-4C78-BC99-95E352872D3D}" type="slidenum">
              <a:rPr lang="en-US" smtClean="0"/>
              <a:pPr>
                <a:defRPr/>
              </a:pPr>
              <a:t>‹#›</a:t>
            </a:fld>
            <a:endParaRPr lang="en-US"/>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0440"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F373F3C6-A07A-4343-91AE-9C73A0EC9D19}" type="datetime1">
              <a:rPr lang="en-US" smtClean="0"/>
              <a:pPr>
                <a:defRPr/>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vl1pPr>
          </a:lstStyle>
          <a:p>
            <a:pPr>
              <a:defRPr/>
            </a:pPr>
            <a:fld id="{BC50B8FE-A383-4712-895F-04C5E8A0AEB4}"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1464"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7105650" y="76200"/>
            <a:ext cx="21145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
            <a:ext cx="61912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DA6DEF01-29A7-498E-A205-87EFF4CE7807}" type="datetime1">
              <a:rPr lang="en-US" smtClean="0"/>
              <a:pPr>
                <a:defRPr/>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vl1pPr>
          </a:lstStyle>
          <a:p>
            <a:pPr>
              <a:defRPr/>
            </a:pPr>
            <a:fld id="{C8166B4F-96F5-4872-B3E6-224412DD7988}"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731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35563" y="1981200"/>
            <a:ext cx="3810000" cy="411480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1173163" y="6265863"/>
            <a:ext cx="1905000" cy="457200"/>
          </a:xfrm>
        </p:spPr>
        <p:txBody>
          <a:bodyPr/>
          <a:lstStyle>
            <a:lvl1pPr>
              <a:defRPr/>
            </a:lvl1pPr>
          </a:lstStyle>
          <a:p>
            <a:pPr>
              <a:defRPr/>
            </a:pPr>
            <a:fld id="{40A88AB7-7A51-42E1-BF2C-8DC68B75F6A4}" type="datetime1">
              <a:rPr lang="en-US" smtClean="0"/>
              <a:pPr>
                <a:defRPr/>
              </a:pPr>
              <a:t>8/6/16</a:t>
            </a:fld>
            <a:endParaRPr lang="en-US" b="0">
              <a:solidFill>
                <a:schemeClr val="tx1"/>
              </a:solidFill>
            </a:endParaRPr>
          </a:p>
        </p:txBody>
      </p:sp>
      <p:sp>
        <p:nvSpPr>
          <p:cNvPr id="6" name="Footer Placeholder 5"/>
          <p:cNvSpPr>
            <a:spLocks noGrp="1"/>
          </p:cNvSpPr>
          <p:nvPr>
            <p:ph type="ftr" sz="quarter" idx="11"/>
          </p:nvPr>
        </p:nvSpPr>
        <p:spPr>
          <a:xfrm>
            <a:off x="3581400" y="6248400"/>
            <a:ext cx="2895600" cy="457200"/>
          </a:xfrm>
        </p:spPr>
        <p:txBody>
          <a:bodyPr/>
          <a:lstStyle>
            <a:lvl1pPr>
              <a:defRPr/>
            </a:lvl1pPr>
          </a:lstStyle>
          <a:p>
            <a:pPr>
              <a:defRPr/>
            </a:pPr>
            <a:r>
              <a:rPr lang="en-US" smtClean="0"/>
              <a:t>(c) Lawrence M. Hinman</a:t>
            </a:r>
            <a:endParaRPr lang="en-US" b="0">
              <a:solidFill>
                <a:schemeClr val="tx1"/>
              </a:solidFill>
            </a:endParaRPr>
          </a:p>
        </p:txBody>
      </p:sp>
      <p:sp>
        <p:nvSpPr>
          <p:cNvPr id="7" name="Slide Number Placeholder 6"/>
          <p:cNvSpPr>
            <a:spLocks noGrp="1"/>
          </p:cNvSpPr>
          <p:nvPr>
            <p:ph type="sldNum" sz="quarter" idx="12"/>
          </p:nvPr>
        </p:nvSpPr>
        <p:spPr>
          <a:xfrm>
            <a:off x="7010400" y="6248400"/>
            <a:ext cx="1905000" cy="457200"/>
          </a:xfrm>
        </p:spPr>
        <p:txBody>
          <a:bodyPr/>
          <a:lstStyle>
            <a:lvl1pPr>
              <a:defRPr/>
            </a:lvl1pPr>
          </a:lstStyle>
          <a:p>
            <a:pPr>
              <a:defRPr/>
            </a:pPr>
            <a:fld id="{092808ED-D23D-4802-8C5B-46607FEFC8CA}" type="slidenum">
              <a:rPr lang="en-US" smtClean="0"/>
              <a:pPr>
                <a:defRPr/>
              </a:pPr>
              <a:t>‹#›</a:t>
            </a:fld>
            <a:endParaRPr lang="en-US" b="0">
              <a:solidFill>
                <a:schemeClr val="tx1"/>
              </a:solidFill>
            </a:endParaRPr>
          </a:p>
        </p:txBody>
      </p:sp>
    </p:spTree>
  </p:cSld>
  <p:clrMapOvr>
    <a:masterClrMapping/>
  </p:clrMapOvr>
  <p:transition>
    <p:split orient="vert"/>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E1D7417-35CE-4705-86B0-2A059537DE3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97C10F6-7C4F-416A-BA55-C61FC9549B0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46F24D88-B087-4FFF-BA25-EDABCE267AC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3581400"/>
            <a:ext cx="3810000" cy="76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581400"/>
            <a:ext cx="3810000" cy="76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AF81462D-184C-481B-A08A-22E7ED10F17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D83F94D4-47C4-41FA-BD45-648B263787D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F4EA771A-5029-4306-A9DF-914E4F7DEFB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2006D335-4A35-419E-8D3D-D6C38EE6AD7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chemeClr val="tx1">
              <a:lumMod val="50000"/>
              <a:lumOff val="50000"/>
            </a:schemeClr>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gradFill flip="none" rotWithShape="1">
            <a:gsLst>
              <a:gs pos="0">
                <a:srgbClr val="D6B19C"/>
              </a:gs>
              <a:gs pos="30000">
                <a:srgbClr val="D49E6C"/>
              </a:gs>
              <a:gs pos="70000">
                <a:srgbClr val="A65528"/>
              </a:gs>
              <a:gs pos="100000">
                <a:srgbClr val="663012"/>
              </a:gs>
            </a:gsLst>
            <a:lin ang="16200000" scaled="1"/>
            <a:tileRect/>
          </a:gra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1905000"/>
            <a:ext cx="769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3CA6CC51-04DE-495E-A96E-B36D8A1FFB1C}" type="datetime1">
              <a:rPr lang="en-US" smtClean="0"/>
              <a:pPr>
                <a:defRPr/>
              </a:pPr>
              <a:t>8/6/16</a:t>
            </a:fld>
            <a:endParaRPr lang="en-US" b="0">
              <a:solidFill>
                <a:schemeClr val="tx1"/>
              </a:solidFill>
            </a:endParaRPr>
          </a:p>
        </p:txBody>
      </p:sp>
      <p:sp>
        <p:nvSpPr>
          <p:cNvPr id="9" name="Footer Placeholder 4"/>
          <p:cNvSpPr>
            <a:spLocks noGrp="1"/>
          </p:cNvSpPr>
          <p:nvPr>
            <p:ph type="ftr" sz="quarter" idx="11"/>
          </p:nvPr>
        </p:nvSpPr>
        <p:spPr>
          <a:xfrm>
            <a:off x="2590800" y="6248400"/>
            <a:ext cx="3733800" cy="609600"/>
          </a:xfrm>
        </p:spPr>
        <p:txBody>
          <a:bodyPr/>
          <a:lstStyle>
            <a:lvl1pPr>
              <a:defRPr b="1">
                <a:latin typeface="Arial" pitchFamily="34" charset="0"/>
                <a:cs typeface="Arial" pitchFamily="34" charset="0"/>
              </a:defRPr>
            </a:lvl1pPr>
          </a:lstStyle>
          <a:p>
            <a:pPr>
              <a:defRPr/>
            </a:pPr>
            <a:r>
              <a:rPr lang="en-US" smtClean="0"/>
              <a:t>(c) 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6251A081-CD58-42FB-9DB2-A62E442F716D}" type="slidenum">
              <a:rPr lang="en-US" smtClean="0"/>
              <a:pPr>
                <a:defRPr/>
              </a:pPr>
              <a:t>‹#›</a:t>
            </a:fld>
            <a:endParaRPr lang="en-US" b="0">
              <a:solidFill>
                <a:schemeClr val="tx1"/>
              </a:solidFill>
            </a:endParaRPr>
          </a:p>
        </p:txBody>
      </p:sp>
    </p:spTree>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BD5D78C-5384-4B01-9F7C-92CD52D3977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B8D453C-EAC5-43DF-9C67-E3AAD35E4FF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F1FE98E-B7BF-41A8-A30B-294D55981B7C}"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2133600" cy="3810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6248400" cy="381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B88BA3E-079A-4401-B0C0-33DD8FC05951}"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828800"/>
            <a:ext cx="9144000" cy="5029200"/>
          </a:xfrm>
          <a:prstGeom prst="rect">
            <a:avLst/>
          </a:prstGeom>
          <a:solidFill>
            <a:srgbClr val="173063"/>
          </a:solidFill>
          <a:ln w="9525">
            <a:noFill/>
            <a:miter lim="800000"/>
            <a:headEnd/>
            <a:tailEnd/>
          </a:ln>
        </p:spPr>
        <p:txBody>
          <a:bodyPr wrap="none" anchor="ctr"/>
          <a:lstStyle/>
          <a:p>
            <a:pPr eaLnBrk="0" hangingPunct="0">
              <a:defRPr/>
            </a:pPr>
            <a:endParaRPr lang="en-US">
              <a:solidFill>
                <a:srgbClr val="173063"/>
              </a:solidFill>
              <a:latin typeface="Arial" charset="0"/>
              <a:ea typeface="ＭＳ Ｐゴシック" pitchFamily="1" charset="-128"/>
              <a:cs typeface="+mn-cs"/>
            </a:endParaRPr>
          </a:p>
        </p:txBody>
      </p:sp>
      <p:sp>
        <p:nvSpPr>
          <p:cNvPr id="5" name="Rectangle 22"/>
          <p:cNvSpPr>
            <a:spLocks noChangeArrowheads="1"/>
          </p:cNvSpPr>
          <p:nvPr/>
        </p:nvSpPr>
        <p:spPr bwMode="auto">
          <a:xfrm>
            <a:off x="0" y="18288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24"/>
          <p:cNvPicPr>
            <a:picLocks noChangeAspect="1" noChangeArrowheads="1"/>
          </p:cNvPicPr>
          <p:nvPr/>
        </p:nvPicPr>
        <p:blipFill>
          <a:blip r:embed="rId4"/>
          <a:srcRect/>
          <a:stretch>
            <a:fillRect/>
          </a:stretch>
        </p:blipFill>
        <p:spPr bwMode="auto">
          <a:xfrm>
            <a:off x="7467600" y="268288"/>
            <a:ext cx="1143000" cy="1050925"/>
          </a:xfrm>
          <a:prstGeom prst="rect">
            <a:avLst/>
          </a:prstGeom>
          <a:noFill/>
          <a:ln w="9525">
            <a:noFill/>
            <a:miter lim="800000"/>
            <a:headEnd/>
            <a:tailEnd/>
          </a:ln>
        </p:spPr>
      </p:pic>
      <p:graphicFrame>
        <p:nvGraphicFramePr>
          <p:cNvPr id="7" name="Object 25"/>
          <p:cNvGraphicFramePr>
            <a:graphicFrameLocks noChangeAspect="1"/>
          </p:cNvGraphicFramePr>
          <p:nvPr/>
        </p:nvGraphicFramePr>
        <p:xfrm>
          <a:off x="3124200" y="6324600"/>
          <a:ext cx="671513" cy="242888"/>
        </p:xfrm>
        <a:graphic>
          <a:graphicData uri="http://schemas.openxmlformats.org/presentationml/2006/ole">
            <mc:AlternateContent xmlns:mc="http://schemas.openxmlformats.org/markup-compatibility/2006">
              <mc:Choice xmlns:v="urn:schemas-microsoft-com:vml" Requires="v">
                <p:oleObj spid="_x0000_s63512" name="Package" r:id="rId5" imgW="1343160" imgH="485640" progId="">
                  <p:embed/>
                </p:oleObj>
              </mc:Choice>
              <mc:Fallback>
                <p:oleObj name="Package" r:id="rId5" imgW="1343160" imgH="485640" progId="">
                  <p:embed/>
                  <p:pic>
                    <p:nvPicPr>
                      <p:cNvPr id="0"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6324600"/>
                        <a:ext cx="671513" cy="242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1427" name="Rectangle 3"/>
          <p:cNvSpPr>
            <a:spLocks noGrp="1" noChangeArrowheads="1"/>
          </p:cNvSpPr>
          <p:nvPr>
            <p:ph type="ctrTitle"/>
          </p:nvPr>
        </p:nvSpPr>
        <p:spPr>
          <a:xfrm>
            <a:off x="762000" y="517525"/>
            <a:ext cx="7772400" cy="1143000"/>
          </a:xfrm>
        </p:spPr>
        <p:txBody>
          <a:bodyPr/>
          <a:lstStyle>
            <a:lvl1pPr>
              <a:defRPr sz="3600">
                <a:solidFill>
                  <a:srgbClr val="173063"/>
                </a:solidFill>
              </a:defRPr>
            </a:lvl1pPr>
          </a:lstStyle>
          <a:p>
            <a:r>
              <a:rPr lang="en-US" smtClean="0"/>
              <a:t>Click to edit Master title style</a:t>
            </a:r>
            <a:endParaRPr lang="en-US"/>
          </a:p>
        </p:txBody>
      </p:sp>
      <p:sp>
        <p:nvSpPr>
          <p:cNvPr id="231428" name="Rectangle 4"/>
          <p:cNvSpPr>
            <a:spLocks noGrp="1" noChangeArrowheads="1"/>
          </p:cNvSpPr>
          <p:nvPr>
            <p:ph type="subTitle" idx="1"/>
          </p:nvPr>
        </p:nvSpPr>
        <p:spPr>
          <a:xfrm>
            <a:off x="914400" y="2819400"/>
            <a:ext cx="7239000" cy="2057400"/>
          </a:xfrm>
        </p:spPr>
        <p:txBody>
          <a:bodyPr/>
          <a:lstStyle>
            <a:lvl1pPr algn="ctr">
              <a:defRPr sz="2400" baseline="0">
                <a:solidFill>
                  <a:schemeClr val="bg1"/>
                </a:solidFill>
              </a:defRPr>
            </a:lvl1pPr>
          </a:lstStyle>
          <a:p>
            <a:r>
              <a:rPr lang="en-US" smtClean="0"/>
              <a:t>Click to edit Master subtitle style</a:t>
            </a:r>
            <a:endParaRPr lang="en-US" dirty="0"/>
          </a:p>
        </p:txBody>
      </p:sp>
      <p:sp>
        <p:nvSpPr>
          <p:cNvPr id="8" name="Rectangle 5"/>
          <p:cNvSpPr>
            <a:spLocks noGrp="1" noChangeArrowheads="1"/>
          </p:cNvSpPr>
          <p:nvPr>
            <p:ph type="dt" sz="half" idx="10"/>
          </p:nvPr>
        </p:nvSpPr>
        <p:spPr/>
        <p:txBody>
          <a:bodyPr/>
          <a:lstStyle>
            <a:lvl1pPr>
              <a:defRPr>
                <a:solidFill>
                  <a:schemeClr val="bg1"/>
                </a:solidFill>
                <a:latin typeface="+mj-lt"/>
              </a:defRPr>
            </a:lvl1pPr>
          </a:lstStyle>
          <a:p>
            <a:fld id="{6AADF985-6175-456D-A446-FD0F28E13FDA}" type="datetime1">
              <a:rPr lang="en-US" smtClean="0"/>
              <a:pPr/>
              <a:t>8/6/16</a:t>
            </a:fld>
            <a:endParaRPr lang="en-US"/>
          </a:p>
        </p:txBody>
      </p:sp>
      <p:sp>
        <p:nvSpPr>
          <p:cNvPr id="9" name="Rectangle 6"/>
          <p:cNvSpPr>
            <a:spLocks noGrp="1" noChangeArrowheads="1"/>
          </p:cNvSpPr>
          <p:nvPr>
            <p:ph type="ftr" sz="quarter" idx="11"/>
          </p:nvPr>
        </p:nvSpPr>
        <p:spPr>
          <a:xfrm>
            <a:off x="2819400" y="6248400"/>
            <a:ext cx="3429000" cy="457200"/>
          </a:xfrm>
        </p:spPr>
        <p:txBody>
          <a:bodyPr/>
          <a:lstStyle>
            <a:lvl1pPr>
              <a:defRPr>
                <a:solidFill>
                  <a:schemeClr val="bg1"/>
                </a:solidFill>
                <a:latin typeface="+mj-lt"/>
              </a:defRPr>
            </a:lvl1pPr>
          </a:lstStyle>
          <a:p>
            <a:r>
              <a:rPr lang="en-US" smtClean="0"/>
              <a:t>©Lawrence M. Hinman</a:t>
            </a:r>
            <a:endParaRPr lang="en-US"/>
          </a:p>
        </p:txBody>
      </p:sp>
      <p:sp>
        <p:nvSpPr>
          <p:cNvPr id="10" name="Rectangle 7"/>
          <p:cNvSpPr>
            <a:spLocks noGrp="1" noChangeArrowheads="1"/>
          </p:cNvSpPr>
          <p:nvPr>
            <p:ph type="sldNum" sz="quarter" idx="12"/>
          </p:nvPr>
        </p:nvSpPr>
        <p:spPr/>
        <p:txBody>
          <a:bodyPr/>
          <a:lstStyle>
            <a:lvl1pPr>
              <a:defRPr>
                <a:solidFill>
                  <a:schemeClr val="bg1"/>
                </a:solidFill>
                <a:latin typeface="+mj-lt"/>
              </a:defRPr>
            </a:lvl1pPr>
          </a:lstStyle>
          <a:p>
            <a:fld id="{9C51BD18-07F1-44DD-9EF2-463B063C3B97}"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31427"/>
                                        </p:tgtEl>
                                        <p:attrNameLst>
                                          <p:attrName>style.visibility</p:attrName>
                                        </p:attrNameLst>
                                      </p:cBhvr>
                                      <p:to>
                                        <p:strVal val="visible"/>
                                      </p:to>
                                    </p:set>
                                    <p:animEffect transition="in" filter="barn(outVertical)">
                                      <p:cBhvr>
                                        <p:cTn id="7" dur="500"/>
                                        <p:tgtEl>
                                          <p:spTgt spid="23142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231428">
                                            <p:txEl>
                                              <p:pRg st="0" end="0"/>
                                            </p:txEl>
                                          </p:spTgt>
                                        </p:tgtEl>
                                        <p:attrNameLst>
                                          <p:attrName>style.visibility</p:attrName>
                                        </p:attrNameLst>
                                      </p:cBhvr>
                                      <p:to>
                                        <p:strVal val="visible"/>
                                      </p:to>
                                    </p:set>
                                    <p:anim calcmode="lin" valueType="num">
                                      <p:cBhvr additive="base">
                                        <p:cTn id="11" dur="500" fill="hold"/>
                                        <p:tgtEl>
                                          <p:spTgt spid="231428">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3142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3" fill="hold">
                            <p:stCondLst>
                              <p:cond delay="3000"/>
                            </p:stCondLst>
                            <p:childTnLst>
                              <p:par>
                                <p:cTn id="14" presetID="16" presetClass="entr" presetSubtype="37" fill="hold" grpId="0" nodeType="afterEffect">
                                  <p:stCondLst>
                                    <p:cond delay="0"/>
                                  </p:stCondLst>
                                  <p:childTnLst>
                                    <p:set>
                                      <p:cBhvr>
                                        <p:cTn id="15" dur="1" fill="hold">
                                          <p:stCondLst>
                                            <p:cond delay="0"/>
                                          </p:stCondLst>
                                        </p:cTn>
                                        <p:tgtEl>
                                          <p:spTgt spid="231427"/>
                                        </p:tgtEl>
                                        <p:attrNameLst>
                                          <p:attrName>style.visibility</p:attrName>
                                        </p:attrNameLst>
                                      </p:cBhvr>
                                      <p:to>
                                        <p:strVal val="visible"/>
                                      </p:to>
                                    </p:set>
                                    <p:animEffect transition="in" filter="barn(outVertical)">
                                      <p:cBhvr>
                                        <p:cTn id="16" dur="500"/>
                                        <p:tgtEl>
                                          <p:spTgt spid="231427"/>
                                        </p:tgtEl>
                                      </p:cBhvr>
                                    </p:animEffect>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childTnLst>
                          </p:cTn>
                        </p:par>
                        <p:par>
                          <p:cTn id="17" fill="hold">
                            <p:stCondLst>
                              <p:cond delay="3500"/>
                            </p:stCondLst>
                            <p:childTnLst>
                              <p:par>
                                <p:cTn id="18" presetID="2" presetClass="entr" presetSubtype="2" fill="hold" grpId="0" nodeType="afterEffect">
                                  <p:stCondLst>
                                    <p:cond delay="2000"/>
                                  </p:stCondLst>
                                  <p:childTnLst>
                                    <p:set>
                                      <p:cBhvr>
                                        <p:cTn id="19" dur="1" fill="hold">
                                          <p:stCondLst>
                                            <p:cond delay="0"/>
                                          </p:stCondLst>
                                        </p:cTn>
                                        <p:tgtEl>
                                          <p:spTgt spid="231428">
                                            <p:txEl>
                                              <p:pRg st="0" end="0"/>
                                            </p:txEl>
                                          </p:spTgt>
                                        </p:tgtEl>
                                        <p:attrNameLst>
                                          <p:attrName>style.visibility</p:attrName>
                                        </p:attrNameLst>
                                      </p:cBhvr>
                                      <p:to>
                                        <p:strVal val="visible"/>
                                      </p:to>
                                    </p:set>
                                    <p:anim calcmode="lin" valueType="num">
                                      <p:cBhvr additive="base">
                                        <p:cTn id="20" dur="500" fill="hold"/>
                                        <p:tgtEl>
                                          <p:spTgt spid="231428">
                                            <p:txEl>
                                              <p:pRg st="0" end="0"/>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23142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autoUpdateAnimBg="0"/>
      <p:bldP spid="231427" grpId="1" autoUpdateAnimBg="0"/>
      <p:bldP spid="231428" grpId="0" build="p" autoUpdateAnimBg="0" advAuto="2000"/>
      <p:bldP spid="231428" grpId="1" build="p" autoUpdateAnimBg="0" advAuto="2000"/>
    </p:bldLst>
  </p:timing>
  <p:hf hdr="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4536"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p:txBody>
          <a:bodyPr/>
          <a:lstStyle>
            <a:lvl1pPr>
              <a:defRPr>
                <a:latin typeface="Arial" pitchFamily="34" charset="0"/>
                <a:cs typeface="Arial" pitchFamily="34" charset="0"/>
              </a:defRPr>
            </a:lvl1pPr>
          </a:lstStyle>
          <a:p>
            <a:fld id="{D21915CF-79D9-4021-818C-85F2EDBAAE43}" type="datetime1">
              <a:rPr lang="en-US" smtClean="0"/>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atin typeface="Arial" pitchFamily="34" charset="0"/>
                <a:cs typeface="Arial" pitchFamily="34" charset="0"/>
              </a:defRPr>
            </a:lvl1pPr>
          </a:lstStyle>
          <a:p>
            <a:r>
              <a:rPr lang="en-US" smtClean="0"/>
              <a:t>©Lawrence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8ADE0275-19B6-478E-9B3E-75D8B4CCD767}"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par>
                                <p:cTn id="13" presetID="2" presetClass="entr" presetSubtype="2" fill="hold" grpId="1" nodeType="with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par>
                                <p:cTn id="17" presetID="2" presetClass="entr" presetSubtype="2" fill="hold" grpId="1"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par>
                                <p:cTn id="21" presetID="2" presetClass="entr" presetSubtype="2" fill="hold" grpId="1"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par>
                                <p:cTn id="25" presetID="2" presetClass="entr" presetSubtype="2" fill="hold" grpId="1"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par>
                          <p:cTn id="29" fill="hold">
                            <p:stCondLst>
                              <p:cond delay="3000"/>
                            </p:stCondLst>
                            <p:childTnLst>
                              <p:par>
                                <p:cTn id="30" presetID="16" presetClass="entr" presetSubtype="37"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arn(outVertical)">
                                      <p:cBhvr>
                                        <p:cTn id="32" dur="500"/>
                                        <p:tgtEl>
                                          <p:spTgt spid="2"/>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par>
                          <p:cTn id="33" fill="hold">
                            <p:stCondLst>
                              <p:cond delay="3500"/>
                            </p:stCondLst>
                            <p:childTnLst>
                              <p:par>
                                <p:cTn id="34" presetID="2" presetClass="entr" presetSubtype="2" fill="hold" grpId="0" nodeType="afterEffect">
                                  <p:stCondLst>
                                    <p:cond delay="2000"/>
                                  </p:stCondLst>
                                  <p:childTnLst>
                                    <p:set>
                                      <p:cBhvr>
                                        <p:cTn id="35" dur="1" fill="hold">
                                          <p:stCondLst>
                                            <p:cond delay="0"/>
                                          </p:stCondLst>
                                        </p:cTn>
                                        <p:tgtEl>
                                          <p:spTgt spid="3">
                                            <p:txEl>
                                              <p:pRg st="0" end="0"/>
                                            </p:txEl>
                                          </p:spTgt>
                                        </p:tgtEl>
                                        <p:attrNameLst>
                                          <p:attrName>style.visibility</p:attrName>
                                        </p:attrNameLst>
                                      </p:cBhvr>
                                      <p:to>
                                        <p:strVal val="visible"/>
                                      </p:to>
                                    </p:set>
                                    <p:anim calcmode="lin" valueType="num">
                                      <p:cBhvr additive="base">
                                        <p:cTn id="36"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AMERA.WAV"/>
                                        </p:tgtEl>
                                      </p:cMediaNode>
                                    </p:audio>
                                  </p:subTnLst>
                                </p:cTn>
                              </p:par>
                              <p:par>
                                <p:cTn id="38" presetID="2" presetClass="entr" presetSubtype="2" fill="hold" grpId="0" nodeType="withEffect">
                                  <p:stCondLst>
                                    <p:cond delay="2000"/>
                                  </p:stCondLst>
                                  <p:childTnLst>
                                    <p:set>
                                      <p:cBhvr>
                                        <p:cTn id="39" dur="1" fill="hold">
                                          <p:stCondLst>
                                            <p:cond delay="0"/>
                                          </p:stCondLst>
                                        </p:cTn>
                                        <p:tgtEl>
                                          <p:spTgt spid="3">
                                            <p:txEl>
                                              <p:pRg st="1" end="1"/>
                                            </p:txEl>
                                          </p:spTgt>
                                        </p:tgtEl>
                                        <p:attrNameLst>
                                          <p:attrName>style.visibility</p:attrName>
                                        </p:attrNameLst>
                                      </p:cBhvr>
                                      <p:to>
                                        <p:strVal val="visible"/>
                                      </p:to>
                                    </p:set>
                                    <p:anim calcmode="lin" valueType="num">
                                      <p:cBhvr additive="base">
                                        <p:cTn id="40"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2" name="CAMERA.WAV"/>
                                        </p:tgtEl>
                                      </p:cMediaNode>
                                    </p:audio>
                                  </p:subTnLst>
                                </p:cTn>
                              </p:par>
                              <p:par>
                                <p:cTn id="42" presetID="2" presetClass="entr" presetSubtype="2" fill="hold" grpId="0" nodeType="withEffect">
                                  <p:stCondLst>
                                    <p:cond delay="2000"/>
                                  </p:stCondLst>
                                  <p:childTnLst>
                                    <p:set>
                                      <p:cBhvr>
                                        <p:cTn id="43" dur="1" fill="hold">
                                          <p:stCondLst>
                                            <p:cond delay="0"/>
                                          </p:stCondLst>
                                        </p:cTn>
                                        <p:tgtEl>
                                          <p:spTgt spid="3">
                                            <p:txEl>
                                              <p:pRg st="2" end="2"/>
                                            </p:txEl>
                                          </p:spTgt>
                                        </p:tgtEl>
                                        <p:attrNameLst>
                                          <p:attrName>style.visibility</p:attrName>
                                        </p:attrNameLst>
                                      </p:cBhvr>
                                      <p:to>
                                        <p:strVal val="visible"/>
                                      </p:to>
                                    </p:set>
                                    <p:anim calcmode="lin" valueType="num">
                                      <p:cBhvr additive="base">
                                        <p:cTn id="4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2" name="CAMERA.WAV"/>
                                        </p:tgtEl>
                                      </p:cMediaNode>
                                    </p:audio>
                                  </p:subTnLst>
                                </p:cTn>
                              </p:par>
                              <p:par>
                                <p:cTn id="46" presetID="2" presetClass="entr" presetSubtype="2" fill="hold" grpId="0" nodeType="withEffect">
                                  <p:stCondLst>
                                    <p:cond delay="200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additive="base">
                                        <p:cTn id="48"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AMERA.WAV"/>
                                        </p:tgtEl>
                                      </p:cMediaNode>
                                    </p:audio>
                                  </p:subTnLst>
                                </p:cTn>
                              </p:par>
                              <p:par>
                                <p:cTn id="50" presetID="2" presetClass="entr" presetSubtype="2" fill="hold" grpId="0" nodeType="withEffect">
                                  <p:stCondLst>
                                    <p:cond delay="200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additive="base">
                                        <p:cTn id="52"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5560"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fld id="{5B9C78E5-A867-4DAD-AC08-114B8275BDCF}" type="datetime1">
              <a:rPr lang="en-US" smtClean="0"/>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vl1pPr>
          </a:lstStyle>
          <a:p>
            <a:fld id="{494F4EDE-CAA7-41DB-BB42-1B256A3B810D}"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3" fill="hold">
                            <p:stCondLst>
                              <p:cond delay="3000"/>
                            </p:stCondLst>
                            <p:childTnLst>
                              <p:par>
                                <p:cTn id="14" presetID="16" presetClass="entr" presetSubtype="37"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outVertical)">
                                      <p:cBhvr>
                                        <p:cTn id="16" dur="500"/>
                                        <p:tgtEl>
                                          <p:spTgt spid="2"/>
                                        </p:tgtEl>
                                      </p:cBhvr>
                                    </p:animEffect>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childTnLst>
                          </p:cTn>
                        </p:par>
                        <p:par>
                          <p:cTn id="17" fill="hold">
                            <p:stCondLst>
                              <p:cond delay="3500"/>
                            </p:stCondLst>
                            <p:childTnLst>
                              <p:par>
                                <p:cTn id="18" presetID="2" presetClass="entr" presetSubtype="2" fill="hold" grpId="0" nodeType="afterEffect">
                                  <p:stCondLst>
                                    <p:cond delay="200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7"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6584"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0"/>
          </p:nvPr>
        </p:nvSpPr>
        <p:spPr/>
        <p:txBody>
          <a:bodyPr/>
          <a:lstStyle>
            <a:lvl1pPr>
              <a:defRPr/>
            </a:lvl1pPr>
          </a:lstStyle>
          <a:p>
            <a:fld id="{DF6B022A-6A22-4DD6-B7B9-7841C18A478F}" type="datetime1">
              <a:rPr lang="en-US" smtClean="0"/>
              <a:pPr/>
              <a:t>8/6/16</a:t>
            </a:fld>
            <a:endParaRPr lang="en-US" b="0">
              <a:solidFill>
                <a:schemeClr val="tx1"/>
              </a:solidFill>
            </a:endParaRPr>
          </a:p>
        </p:txBody>
      </p:sp>
      <p:sp>
        <p:nvSpPr>
          <p:cNvPr id="10" name="Footer Placeholder 5"/>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1" name="Slide Number Placeholder 6"/>
          <p:cNvSpPr>
            <a:spLocks noGrp="1"/>
          </p:cNvSpPr>
          <p:nvPr>
            <p:ph type="sldNum" sz="quarter" idx="12"/>
          </p:nvPr>
        </p:nvSpPr>
        <p:spPr/>
        <p:txBody>
          <a:bodyPr/>
          <a:lstStyle>
            <a:lvl1pPr>
              <a:defRPr/>
            </a:lvl1pPr>
          </a:lstStyle>
          <a:p>
            <a:fld id="{31B6E7BA-5DA3-4BDC-BF1E-0E7CDEC880AB}"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par>
                                <p:cTn id="13" presetID="2" presetClass="entr" presetSubtype="2" fill="hold" grpId="1" nodeType="with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par>
                                <p:cTn id="17" presetID="2" presetClass="entr" presetSubtype="2" fill="hold" grpId="1"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par>
                                <p:cTn id="21" presetID="2" presetClass="entr" presetSubtype="2" fill="hold" grpId="1"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par>
                                <p:cTn id="25" presetID="2" presetClass="entr" presetSubtype="2" fill="hold" grpId="1"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par>
                          <p:cTn id="29" fill="hold">
                            <p:stCondLst>
                              <p:cond delay="3000"/>
                            </p:stCondLst>
                            <p:childTnLst>
                              <p:par>
                                <p:cTn id="30" presetID="2" presetClass="entr" presetSubtype="2" fill="hold" grpId="1" nodeType="afterEffect">
                                  <p:stCondLst>
                                    <p:cond delay="200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additive="base">
                                        <p:cTn id="3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par>
                                <p:cTn id="34" presetID="2" presetClass="entr" presetSubtype="2" fill="hold" grpId="1" nodeType="withEffect">
                                  <p:stCondLst>
                                    <p:cond delay="2000"/>
                                  </p:stCondLst>
                                  <p:childTnLst>
                                    <p:set>
                                      <p:cBhvr>
                                        <p:cTn id="35" dur="1" fill="hold">
                                          <p:stCondLst>
                                            <p:cond delay="0"/>
                                          </p:stCondLst>
                                        </p:cTn>
                                        <p:tgtEl>
                                          <p:spTgt spid="4">
                                            <p:txEl>
                                              <p:pRg st="1" end="1"/>
                                            </p:txEl>
                                          </p:spTgt>
                                        </p:tgtEl>
                                        <p:attrNameLst>
                                          <p:attrName>style.visibility</p:attrName>
                                        </p:attrNameLst>
                                      </p:cBhvr>
                                      <p:to>
                                        <p:strVal val="visible"/>
                                      </p:to>
                                    </p:set>
                                    <p:anim calcmode="lin" valueType="num">
                                      <p:cBhvr additive="base">
                                        <p:cTn id="36"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AMERA.WAV"/>
                                        </p:tgtEl>
                                      </p:cMediaNode>
                                    </p:audio>
                                  </p:subTnLst>
                                </p:cTn>
                              </p:par>
                              <p:par>
                                <p:cTn id="38" presetID="2" presetClass="entr" presetSubtype="2" fill="hold" grpId="1" nodeType="withEffect">
                                  <p:stCondLst>
                                    <p:cond delay="2000"/>
                                  </p:stCondLst>
                                  <p:childTnLst>
                                    <p:set>
                                      <p:cBhvr>
                                        <p:cTn id="39" dur="1" fill="hold">
                                          <p:stCondLst>
                                            <p:cond delay="0"/>
                                          </p:stCondLst>
                                        </p:cTn>
                                        <p:tgtEl>
                                          <p:spTgt spid="4">
                                            <p:txEl>
                                              <p:pRg st="2" end="2"/>
                                            </p:txEl>
                                          </p:spTgt>
                                        </p:tgtEl>
                                        <p:attrNameLst>
                                          <p:attrName>style.visibility</p:attrName>
                                        </p:attrNameLst>
                                      </p:cBhvr>
                                      <p:to>
                                        <p:strVal val="visible"/>
                                      </p:to>
                                    </p:set>
                                    <p:anim calcmode="lin" valueType="num">
                                      <p:cBhvr additive="base">
                                        <p:cTn id="40"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2" name="CAMERA.WAV"/>
                                        </p:tgtEl>
                                      </p:cMediaNode>
                                    </p:audio>
                                  </p:subTnLst>
                                </p:cTn>
                              </p:par>
                              <p:par>
                                <p:cTn id="42" presetID="2" presetClass="entr" presetSubtype="2" fill="hold" grpId="1" nodeType="withEffect">
                                  <p:stCondLst>
                                    <p:cond delay="2000"/>
                                  </p:stCondLst>
                                  <p:childTnLst>
                                    <p:set>
                                      <p:cBhvr>
                                        <p:cTn id="43" dur="1" fill="hold">
                                          <p:stCondLst>
                                            <p:cond delay="0"/>
                                          </p:stCondLst>
                                        </p:cTn>
                                        <p:tgtEl>
                                          <p:spTgt spid="4">
                                            <p:txEl>
                                              <p:pRg st="3" end="3"/>
                                            </p:txEl>
                                          </p:spTgt>
                                        </p:tgtEl>
                                        <p:attrNameLst>
                                          <p:attrName>style.visibility</p:attrName>
                                        </p:attrNameLst>
                                      </p:cBhvr>
                                      <p:to>
                                        <p:strVal val="visible"/>
                                      </p:to>
                                    </p:set>
                                    <p:anim calcmode="lin" valueType="num">
                                      <p:cBhvr additive="base">
                                        <p:cTn id="44"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2" name="CAMERA.WAV"/>
                                        </p:tgtEl>
                                      </p:cMediaNode>
                                    </p:audio>
                                  </p:subTnLst>
                                </p:cTn>
                              </p:par>
                              <p:par>
                                <p:cTn id="46" presetID="2" presetClass="entr" presetSubtype="2" fill="hold" grpId="1" nodeType="withEffect">
                                  <p:stCondLst>
                                    <p:cond delay="2000"/>
                                  </p:stCondLst>
                                  <p:childTnLst>
                                    <p:set>
                                      <p:cBhvr>
                                        <p:cTn id="47" dur="1" fill="hold">
                                          <p:stCondLst>
                                            <p:cond delay="0"/>
                                          </p:stCondLst>
                                        </p:cTn>
                                        <p:tgtEl>
                                          <p:spTgt spid="4">
                                            <p:txEl>
                                              <p:pRg st="4" end="4"/>
                                            </p:txEl>
                                          </p:spTgt>
                                        </p:tgtEl>
                                        <p:attrNameLst>
                                          <p:attrName>style.visibility</p:attrName>
                                        </p:attrNameLst>
                                      </p:cBhvr>
                                      <p:to>
                                        <p:strVal val="visible"/>
                                      </p:to>
                                    </p:set>
                                    <p:anim calcmode="lin" valueType="num">
                                      <p:cBhvr additive="base">
                                        <p:cTn id="48"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4">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AMERA.WAV"/>
                                        </p:tgtEl>
                                      </p:cMediaNode>
                                    </p:audio>
                                  </p:subTnLst>
                                </p:cTn>
                              </p:par>
                            </p:childTnLst>
                          </p:cTn>
                        </p:par>
                        <p:par>
                          <p:cTn id="50" fill="hold">
                            <p:stCondLst>
                              <p:cond delay="5500"/>
                            </p:stCondLst>
                            <p:childTnLst>
                              <p:par>
                                <p:cTn id="51" presetID="16" presetClass="entr" presetSubtype="37" fill="hold" grpId="0" nodeType="after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barn(outVertical)">
                                      <p:cBhvr>
                                        <p:cTn id="53" dur="500"/>
                                        <p:tgtEl>
                                          <p:spTgt spid="2"/>
                                        </p:tgtEl>
                                      </p:cBhvr>
                                    </p:animEffect>
                                  </p:childTnLst>
                                  <p:subTnLst>
                                    <p:audio>
                                      <p:cMediaNode>
                                        <p:cTn display="0" masterRel="sameClick">
                                          <p:stCondLst>
                                            <p:cond evt="begin" delay="0">
                                              <p:tn val="51"/>
                                            </p:cond>
                                          </p:stCondLst>
                                          <p:endCondLst>
                                            <p:cond evt="onStopAudio" delay="0">
                                              <p:tgtEl>
                                                <p:sldTgt/>
                                              </p:tgtEl>
                                            </p:cond>
                                          </p:endCondLst>
                                        </p:cTn>
                                        <p:tgtEl>
                                          <p:sndTgt r:embed="rId2" name="CAMERA.WAV"/>
                                        </p:tgtEl>
                                      </p:cMediaNode>
                                    </p:audio>
                                  </p:subTnLst>
                                </p:cTn>
                              </p:par>
                            </p:childTnLst>
                          </p:cTn>
                        </p:par>
                        <p:par>
                          <p:cTn id="54" fill="hold">
                            <p:stCondLst>
                              <p:cond delay="6000"/>
                            </p:stCondLst>
                            <p:childTnLst>
                              <p:par>
                                <p:cTn id="55" presetID="2" presetClass="entr" presetSubtype="2" fill="hold" grpId="0" nodeType="afterEffect">
                                  <p:stCondLst>
                                    <p:cond delay="2000"/>
                                  </p:stCondLst>
                                  <p:childTnLst>
                                    <p:set>
                                      <p:cBhvr>
                                        <p:cTn id="56" dur="1" fill="hold">
                                          <p:stCondLst>
                                            <p:cond delay="0"/>
                                          </p:stCondLst>
                                        </p:cTn>
                                        <p:tgtEl>
                                          <p:spTgt spid="3">
                                            <p:txEl>
                                              <p:pRg st="0" end="0"/>
                                            </p:txEl>
                                          </p:spTgt>
                                        </p:tgtEl>
                                        <p:attrNameLst>
                                          <p:attrName>style.visibility</p:attrName>
                                        </p:attrNameLst>
                                      </p:cBhvr>
                                      <p:to>
                                        <p:strVal val="visible"/>
                                      </p:to>
                                    </p:set>
                                    <p:anim calcmode="lin" valueType="num">
                                      <p:cBhvr additive="base">
                                        <p:cTn id="5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2" name="CAMERA.WAV"/>
                                        </p:tgtEl>
                                      </p:cMediaNode>
                                    </p:audio>
                                  </p:subTnLst>
                                </p:cTn>
                              </p:par>
                              <p:par>
                                <p:cTn id="59" presetID="2" presetClass="entr" presetSubtype="2" fill="hold" grpId="0" nodeType="withEffect">
                                  <p:stCondLst>
                                    <p:cond delay="2000"/>
                                  </p:stCondLst>
                                  <p:childTnLst>
                                    <p:set>
                                      <p:cBhvr>
                                        <p:cTn id="60" dur="1" fill="hold">
                                          <p:stCondLst>
                                            <p:cond delay="0"/>
                                          </p:stCondLst>
                                        </p:cTn>
                                        <p:tgtEl>
                                          <p:spTgt spid="3">
                                            <p:txEl>
                                              <p:pRg st="1" end="1"/>
                                            </p:txEl>
                                          </p:spTgt>
                                        </p:tgtEl>
                                        <p:attrNameLst>
                                          <p:attrName>style.visibility</p:attrName>
                                        </p:attrNameLst>
                                      </p:cBhvr>
                                      <p:to>
                                        <p:strVal val="visible"/>
                                      </p:to>
                                    </p:set>
                                    <p:anim calcmode="lin" valueType="num">
                                      <p:cBhvr additive="base">
                                        <p:cTn id="6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2" name="CAMERA.WAV"/>
                                        </p:tgtEl>
                                      </p:cMediaNode>
                                    </p:audio>
                                  </p:subTnLst>
                                </p:cTn>
                              </p:par>
                              <p:par>
                                <p:cTn id="63" presetID="2" presetClass="entr" presetSubtype="2" fill="hold" grpId="0" nodeType="withEffect">
                                  <p:stCondLst>
                                    <p:cond delay="2000"/>
                                  </p:stCondLst>
                                  <p:childTnLst>
                                    <p:set>
                                      <p:cBhvr>
                                        <p:cTn id="64" dur="1" fill="hold">
                                          <p:stCondLst>
                                            <p:cond delay="0"/>
                                          </p:stCondLst>
                                        </p:cTn>
                                        <p:tgtEl>
                                          <p:spTgt spid="3">
                                            <p:txEl>
                                              <p:pRg st="2" end="2"/>
                                            </p:txEl>
                                          </p:spTgt>
                                        </p:tgtEl>
                                        <p:attrNameLst>
                                          <p:attrName>style.visibility</p:attrName>
                                        </p:attrNameLst>
                                      </p:cBhvr>
                                      <p:to>
                                        <p:strVal val="visible"/>
                                      </p:to>
                                    </p:set>
                                    <p:anim calcmode="lin" valueType="num">
                                      <p:cBhvr additive="base">
                                        <p:cTn id="6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2" name="CAMERA.WAV"/>
                                        </p:tgtEl>
                                      </p:cMediaNode>
                                    </p:audio>
                                  </p:subTnLst>
                                </p:cTn>
                              </p:par>
                              <p:par>
                                <p:cTn id="67" presetID="2" presetClass="entr" presetSubtype="2" fill="hold" grpId="0" nodeType="withEffect">
                                  <p:stCondLst>
                                    <p:cond delay="2000"/>
                                  </p:stCondLst>
                                  <p:childTnLst>
                                    <p:set>
                                      <p:cBhvr>
                                        <p:cTn id="68" dur="1" fill="hold">
                                          <p:stCondLst>
                                            <p:cond delay="0"/>
                                          </p:stCondLst>
                                        </p:cTn>
                                        <p:tgtEl>
                                          <p:spTgt spid="3">
                                            <p:txEl>
                                              <p:pRg st="3" end="3"/>
                                            </p:txEl>
                                          </p:spTgt>
                                        </p:tgtEl>
                                        <p:attrNameLst>
                                          <p:attrName>style.visibility</p:attrName>
                                        </p:attrNameLst>
                                      </p:cBhvr>
                                      <p:to>
                                        <p:strVal val="visible"/>
                                      </p:to>
                                    </p:set>
                                    <p:anim calcmode="lin" valueType="num">
                                      <p:cBhvr additive="base">
                                        <p:cTn id="6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7"/>
                                            </p:cond>
                                          </p:stCondLst>
                                          <p:endCondLst>
                                            <p:cond evt="onStopAudio" delay="0">
                                              <p:tgtEl>
                                                <p:sldTgt/>
                                              </p:tgtEl>
                                            </p:cond>
                                          </p:endCondLst>
                                        </p:cTn>
                                        <p:tgtEl>
                                          <p:sndTgt r:embed="rId2" name="CAMERA.WAV"/>
                                        </p:tgtEl>
                                      </p:cMediaNode>
                                    </p:audio>
                                  </p:subTnLst>
                                </p:cTn>
                              </p:par>
                              <p:par>
                                <p:cTn id="71" presetID="2" presetClass="entr" presetSubtype="2" fill="hold" grpId="0" nodeType="withEffect">
                                  <p:stCondLst>
                                    <p:cond delay="2000"/>
                                  </p:stCondLst>
                                  <p:childTnLst>
                                    <p:set>
                                      <p:cBhvr>
                                        <p:cTn id="72" dur="1" fill="hold">
                                          <p:stCondLst>
                                            <p:cond delay="0"/>
                                          </p:stCondLst>
                                        </p:cTn>
                                        <p:tgtEl>
                                          <p:spTgt spid="3">
                                            <p:txEl>
                                              <p:pRg st="4" end="4"/>
                                            </p:txEl>
                                          </p:spTgt>
                                        </p:tgtEl>
                                        <p:attrNameLst>
                                          <p:attrName>style.visibility</p:attrName>
                                        </p:attrNameLst>
                                      </p:cBhvr>
                                      <p:to>
                                        <p:strVal val="visible"/>
                                      </p:to>
                                    </p:set>
                                    <p:anim calcmode="lin" valueType="num">
                                      <p:cBhvr additive="base">
                                        <p:cTn id="7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2" name="CAMERA.WAV"/>
                                        </p:tgtEl>
                                      </p:cMediaNode>
                                    </p:audio>
                                  </p:subTnLst>
                                </p:cTn>
                              </p:par>
                            </p:childTnLst>
                          </p:cTn>
                        </p:par>
                        <p:par>
                          <p:cTn id="75" fill="hold">
                            <p:stCondLst>
                              <p:cond delay="8500"/>
                            </p:stCondLst>
                            <p:childTnLst>
                              <p:par>
                                <p:cTn id="76" presetID="2" presetClass="entr" presetSubtype="2" fill="hold" grpId="0" nodeType="afterEffect">
                                  <p:stCondLst>
                                    <p:cond delay="2000"/>
                                  </p:stCondLst>
                                  <p:childTnLst>
                                    <p:set>
                                      <p:cBhvr>
                                        <p:cTn id="77" dur="1" fill="hold">
                                          <p:stCondLst>
                                            <p:cond delay="0"/>
                                          </p:stCondLst>
                                        </p:cTn>
                                        <p:tgtEl>
                                          <p:spTgt spid="4">
                                            <p:txEl>
                                              <p:pRg st="0" end="0"/>
                                            </p:txEl>
                                          </p:spTgt>
                                        </p:tgtEl>
                                        <p:attrNameLst>
                                          <p:attrName>style.visibility</p:attrName>
                                        </p:attrNameLst>
                                      </p:cBhvr>
                                      <p:to>
                                        <p:strVal val="visible"/>
                                      </p:to>
                                    </p:set>
                                    <p:anim calcmode="lin" valueType="num">
                                      <p:cBhvr additive="base">
                                        <p:cTn id="78"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79"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6"/>
                                            </p:cond>
                                          </p:stCondLst>
                                          <p:endCondLst>
                                            <p:cond evt="onStopAudio" delay="0">
                                              <p:tgtEl>
                                                <p:sldTgt/>
                                              </p:tgtEl>
                                            </p:cond>
                                          </p:endCondLst>
                                        </p:cTn>
                                        <p:tgtEl>
                                          <p:sndTgt r:embed="rId2" name="CAMERA.WAV"/>
                                        </p:tgtEl>
                                      </p:cMediaNode>
                                    </p:audio>
                                  </p:subTnLst>
                                </p:cTn>
                              </p:par>
                              <p:par>
                                <p:cTn id="80" presetID="2" presetClass="entr" presetSubtype="2" fill="hold" grpId="0" nodeType="withEffect">
                                  <p:stCondLst>
                                    <p:cond delay="2000"/>
                                  </p:stCondLst>
                                  <p:childTnLst>
                                    <p:set>
                                      <p:cBhvr>
                                        <p:cTn id="81" dur="1" fill="hold">
                                          <p:stCondLst>
                                            <p:cond delay="0"/>
                                          </p:stCondLst>
                                        </p:cTn>
                                        <p:tgtEl>
                                          <p:spTgt spid="4">
                                            <p:txEl>
                                              <p:pRg st="1" end="1"/>
                                            </p:txEl>
                                          </p:spTgt>
                                        </p:tgtEl>
                                        <p:attrNameLst>
                                          <p:attrName>style.visibility</p:attrName>
                                        </p:attrNameLst>
                                      </p:cBhvr>
                                      <p:to>
                                        <p:strVal val="visible"/>
                                      </p:to>
                                    </p:set>
                                    <p:anim calcmode="lin" valueType="num">
                                      <p:cBhvr additive="base">
                                        <p:cTn id="82"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83" dur="500" fill="hold"/>
                                        <p:tgtEl>
                                          <p:spTgt spid="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0"/>
                                            </p:cond>
                                          </p:stCondLst>
                                          <p:endCondLst>
                                            <p:cond evt="onStopAudio" delay="0">
                                              <p:tgtEl>
                                                <p:sldTgt/>
                                              </p:tgtEl>
                                            </p:cond>
                                          </p:endCondLst>
                                        </p:cTn>
                                        <p:tgtEl>
                                          <p:sndTgt r:embed="rId2" name="CAMERA.WAV"/>
                                        </p:tgtEl>
                                      </p:cMediaNode>
                                    </p:audio>
                                  </p:subTnLst>
                                </p:cTn>
                              </p:par>
                              <p:par>
                                <p:cTn id="84" presetID="2" presetClass="entr" presetSubtype="2" fill="hold" grpId="0" nodeType="withEffect">
                                  <p:stCondLst>
                                    <p:cond delay="2000"/>
                                  </p:stCondLst>
                                  <p:childTnLst>
                                    <p:set>
                                      <p:cBhvr>
                                        <p:cTn id="85" dur="1" fill="hold">
                                          <p:stCondLst>
                                            <p:cond delay="0"/>
                                          </p:stCondLst>
                                        </p:cTn>
                                        <p:tgtEl>
                                          <p:spTgt spid="4">
                                            <p:txEl>
                                              <p:pRg st="2" end="2"/>
                                            </p:txEl>
                                          </p:spTgt>
                                        </p:tgtEl>
                                        <p:attrNameLst>
                                          <p:attrName>style.visibility</p:attrName>
                                        </p:attrNameLst>
                                      </p:cBhvr>
                                      <p:to>
                                        <p:strVal val="visible"/>
                                      </p:to>
                                    </p:set>
                                    <p:anim calcmode="lin" valueType="num">
                                      <p:cBhvr additive="base">
                                        <p:cTn id="86"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4"/>
                                            </p:cond>
                                          </p:stCondLst>
                                          <p:endCondLst>
                                            <p:cond evt="onStopAudio" delay="0">
                                              <p:tgtEl>
                                                <p:sldTgt/>
                                              </p:tgtEl>
                                            </p:cond>
                                          </p:endCondLst>
                                        </p:cTn>
                                        <p:tgtEl>
                                          <p:sndTgt r:embed="rId2" name="CAMERA.WAV"/>
                                        </p:tgtEl>
                                      </p:cMediaNode>
                                    </p:audio>
                                  </p:subTnLst>
                                </p:cTn>
                              </p:par>
                              <p:par>
                                <p:cTn id="88" presetID="2" presetClass="entr" presetSubtype="2" fill="hold" grpId="0" nodeType="withEffect">
                                  <p:stCondLst>
                                    <p:cond delay="2000"/>
                                  </p:stCondLst>
                                  <p:childTnLst>
                                    <p:set>
                                      <p:cBhvr>
                                        <p:cTn id="89" dur="1" fill="hold">
                                          <p:stCondLst>
                                            <p:cond delay="0"/>
                                          </p:stCondLst>
                                        </p:cTn>
                                        <p:tgtEl>
                                          <p:spTgt spid="4">
                                            <p:txEl>
                                              <p:pRg st="3" end="3"/>
                                            </p:txEl>
                                          </p:spTgt>
                                        </p:tgtEl>
                                        <p:attrNameLst>
                                          <p:attrName>style.visibility</p:attrName>
                                        </p:attrNameLst>
                                      </p:cBhvr>
                                      <p:to>
                                        <p:strVal val="visible"/>
                                      </p:to>
                                    </p:set>
                                    <p:anim calcmode="lin" valueType="num">
                                      <p:cBhvr additive="base">
                                        <p:cTn id="90"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91" dur="500" fill="hold"/>
                                        <p:tgtEl>
                                          <p:spTgt spid="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8"/>
                                            </p:cond>
                                          </p:stCondLst>
                                          <p:endCondLst>
                                            <p:cond evt="onStopAudio" delay="0">
                                              <p:tgtEl>
                                                <p:sldTgt/>
                                              </p:tgtEl>
                                            </p:cond>
                                          </p:endCondLst>
                                        </p:cTn>
                                        <p:tgtEl>
                                          <p:sndTgt r:embed="rId2" name="CAMERA.WAV"/>
                                        </p:tgtEl>
                                      </p:cMediaNode>
                                    </p:audio>
                                  </p:subTnLst>
                                </p:cTn>
                              </p:par>
                              <p:par>
                                <p:cTn id="92" presetID="2" presetClass="entr" presetSubtype="2" fill="hold" grpId="0" nodeType="withEffect">
                                  <p:stCondLst>
                                    <p:cond delay="2000"/>
                                  </p:stCondLst>
                                  <p:childTnLst>
                                    <p:set>
                                      <p:cBhvr>
                                        <p:cTn id="93" dur="1" fill="hold">
                                          <p:stCondLst>
                                            <p:cond delay="0"/>
                                          </p:stCondLst>
                                        </p:cTn>
                                        <p:tgtEl>
                                          <p:spTgt spid="4">
                                            <p:txEl>
                                              <p:pRg st="4" end="4"/>
                                            </p:txEl>
                                          </p:spTgt>
                                        </p:tgtEl>
                                        <p:attrNameLst>
                                          <p:attrName>style.visibility</p:attrName>
                                        </p:attrNameLst>
                                      </p:cBhvr>
                                      <p:to>
                                        <p:strVal val="visible"/>
                                      </p:to>
                                    </p:set>
                                    <p:anim calcmode="lin" valueType="num">
                                      <p:cBhvr additive="base">
                                        <p:cTn id="94"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95" dur="500" fill="hold"/>
                                        <p:tgtEl>
                                          <p:spTgt spid="4">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2"/>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P spid="4" grpId="0" build="p" autoUpdateAnimBg="0" advAuto="2000"/>
      <p:bldP spid="4" grpId="1" build="p" autoUpdateAnimBg="0" advAuto="2000"/>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8"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9"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10"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7608"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6"/>
          <p:cNvSpPr>
            <a:spLocks noGrp="1"/>
          </p:cNvSpPr>
          <p:nvPr>
            <p:ph type="dt" sz="half" idx="10"/>
          </p:nvPr>
        </p:nvSpPr>
        <p:spPr/>
        <p:txBody>
          <a:bodyPr/>
          <a:lstStyle>
            <a:lvl1pPr>
              <a:defRPr/>
            </a:lvl1pPr>
          </a:lstStyle>
          <a:p>
            <a:fld id="{0FCDE79A-C7BA-4B84-B89A-0122B74BC8E2}" type="datetime1">
              <a:rPr lang="en-US" smtClean="0"/>
              <a:pPr/>
              <a:t>8/6/16</a:t>
            </a:fld>
            <a:endParaRPr lang="en-US" b="0">
              <a:solidFill>
                <a:schemeClr val="tx1"/>
              </a:solidFill>
            </a:endParaRPr>
          </a:p>
        </p:txBody>
      </p:sp>
      <p:sp>
        <p:nvSpPr>
          <p:cNvPr id="12" name="Footer Placeholder 7"/>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3" name="Slide Number Placeholder 8"/>
          <p:cNvSpPr>
            <a:spLocks noGrp="1"/>
          </p:cNvSpPr>
          <p:nvPr>
            <p:ph type="sldNum" sz="quarter" idx="12"/>
          </p:nvPr>
        </p:nvSpPr>
        <p:spPr/>
        <p:txBody>
          <a:bodyPr/>
          <a:lstStyle>
            <a:lvl1pPr>
              <a:defRPr/>
            </a:lvl1pPr>
          </a:lstStyle>
          <a:p>
            <a:fld id="{8CBEE1F3-926E-43A5-AAFC-06738C40B3AB}"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3" fill="hold">
                            <p:stCondLst>
                              <p:cond delay="3000"/>
                            </p:stCondLst>
                            <p:childTnLst>
                              <p:par>
                                <p:cTn id="14" presetID="2" presetClass="entr" presetSubtype="2" fill="hold" grpId="1" nodeType="afterEffect">
                                  <p:stCondLst>
                                    <p:cond delay="200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additive="base">
                                        <p:cTn id="16"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par>
                                <p:cTn id="18" presetID="2" presetClass="entr" presetSubtype="2" fill="hold" grpId="1" nodeType="withEffect">
                                  <p:stCondLst>
                                    <p:cond delay="200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additive="base">
                                        <p:cTn id="20"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2" name="CAMERA.WAV"/>
                                        </p:tgtEl>
                                      </p:cMediaNode>
                                    </p:audio>
                                  </p:subTnLst>
                                </p:cTn>
                              </p:par>
                              <p:par>
                                <p:cTn id="22" presetID="2" presetClass="entr" presetSubtype="2" fill="hold" grpId="1" nodeType="withEffect">
                                  <p:stCondLst>
                                    <p:cond delay="200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AMERA.WAV"/>
                                        </p:tgtEl>
                                      </p:cMediaNode>
                                    </p:audio>
                                  </p:subTnLst>
                                </p:cTn>
                              </p:par>
                              <p:par>
                                <p:cTn id="26" presetID="2" presetClass="entr" presetSubtype="2" fill="hold" grpId="1" nodeType="withEffect">
                                  <p:stCondLst>
                                    <p:cond delay="200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additive="base">
                                        <p:cTn id="28"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par>
                                <p:cTn id="30" presetID="2" presetClass="entr" presetSubtype="2" fill="hold" grpId="1" nodeType="withEffect">
                                  <p:stCondLst>
                                    <p:cond delay="2000"/>
                                  </p:stCondLst>
                                  <p:childTnLst>
                                    <p:set>
                                      <p:cBhvr>
                                        <p:cTn id="31" dur="1" fill="hold">
                                          <p:stCondLst>
                                            <p:cond delay="0"/>
                                          </p:stCondLst>
                                        </p:cTn>
                                        <p:tgtEl>
                                          <p:spTgt spid="4">
                                            <p:txEl>
                                              <p:pRg st="4" end="4"/>
                                            </p:txEl>
                                          </p:spTgt>
                                        </p:tgtEl>
                                        <p:attrNameLst>
                                          <p:attrName>style.visibility</p:attrName>
                                        </p:attrNameLst>
                                      </p:cBhvr>
                                      <p:to>
                                        <p:strVal val="visible"/>
                                      </p:to>
                                    </p:set>
                                    <p:anim calcmode="lin" valueType="num">
                                      <p:cBhvr additive="base">
                                        <p:cTn id="32"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4">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par>
                          <p:cTn id="34" fill="hold">
                            <p:stCondLst>
                              <p:cond delay="5500"/>
                            </p:stCondLst>
                            <p:childTnLst>
                              <p:par>
                                <p:cTn id="35" presetID="2" presetClass="entr" presetSubtype="2" fill="hold" grpId="1" nodeType="afterEffect">
                                  <p:stCondLst>
                                    <p:cond delay="200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par>
                          <p:cTn id="39" fill="hold">
                            <p:stCondLst>
                              <p:cond delay="8000"/>
                            </p:stCondLst>
                            <p:childTnLst>
                              <p:par>
                                <p:cTn id="40" presetID="2" presetClass="entr" presetSubtype="2" fill="hold" grpId="1" nodeType="afterEffect">
                                  <p:stCondLst>
                                    <p:cond delay="2000"/>
                                  </p:stCondLst>
                                  <p:childTnLst>
                                    <p:set>
                                      <p:cBhvr>
                                        <p:cTn id="41" dur="1" fill="hold">
                                          <p:stCondLst>
                                            <p:cond delay="0"/>
                                          </p:stCondLst>
                                        </p:cTn>
                                        <p:tgtEl>
                                          <p:spTgt spid="6">
                                            <p:txEl>
                                              <p:pRg st="0" end="0"/>
                                            </p:txEl>
                                          </p:spTgt>
                                        </p:tgtEl>
                                        <p:attrNameLst>
                                          <p:attrName>style.visibility</p:attrName>
                                        </p:attrNameLst>
                                      </p:cBhvr>
                                      <p:to>
                                        <p:strVal val="visible"/>
                                      </p:to>
                                    </p:set>
                                    <p:anim calcmode="lin" valueType="num">
                                      <p:cBhvr additive="base">
                                        <p:cTn id="42"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par>
                                <p:cTn id="44" presetID="2" presetClass="entr" presetSubtype="2" fill="hold" grpId="1" nodeType="withEffect">
                                  <p:stCondLst>
                                    <p:cond delay="2000"/>
                                  </p:stCondLst>
                                  <p:childTnLst>
                                    <p:set>
                                      <p:cBhvr>
                                        <p:cTn id="45" dur="1" fill="hold">
                                          <p:stCondLst>
                                            <p:cond delay="0"/>
                                          </p:stCondLst>
                                        </p:cTn>
                                        <p:tgtEl>
                                          <p:spTgt spid="6">
                                            <p:txEl>
                                              <p:pRg st="1" end="1"/>
                                            </p:txEl>
                                          </p:spTgt>
                                        </p:tgtEl>
                                        <p:attrNameLst>
                                          <p:attrName>style.visibility</p:attrName>
                                        </p:attrNameLst>
                                      </p:cBhvr>
                                      <p:to>
                                        <p:strVal val="visible"/>
                                      </p:to>
                                    </p:set>
                                    <p:anim calcmode="lin" valueType="num">
                                      <p:cBhvr additive="base">
                                        <p:cTn id="46"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4"/>
                                            </p:cond>
                                          </p:stCondLst>
                                          <p:endCondLst>
                                            <p:cond evt="onStopAudio" delay="0">
                                              <p:tgtEl>
                                                <p:sldTgt/>
                                              </p:tgtEl>
                                            </p:cond>
                                          </p:endCondLst>
                                        </p:cTn>
                                        <p:tgtEl>
                                          <p:sndTgt r:embed="rId2" name="CAMERA.WAV"/>
                                        </p:tgtEl>
                                      </p:cMediaNode>
                                    </p:audio>
                                  </p:subTnLst>
                                </p:cTn>
                              </p:par>
                              <p:par>
                                <p:cTn id="48" presetID="2" presetClass="entr" presetSubtype="2" fill="hold" grpId="1" nodeType="withEffect">
                                  <p:stCondLst>
                                    <p:cond delay="2000"/>
                                  </p:stCondLst>
                                  <p:childTnLst>
                                    <p:set>
                                      <p:cBhvr>
                                        <p:cTn id="49" dur="1" fill="hold">
                                          <p:stCondLst>
                                            <p:cond delay="0"/>
                                          </p:stCondLst>
                                        </p:cTn>
                                        <p:tgtEl>
                                          <p:spTgt spid="6">
                                            <p:txEl>
                                              <p:pRg st="2" end="2"/>
                                            </p:txEl>
                                          </p:spTgt>
                                        </p:tgtEl>
                                        <p:attrNameLst>
                                          <p:attrName>style.visibility</p:attrName>
                                        </p:attrNameLst>
                                      </p:cBhvr>
                                      <p:to>
                                        <p:strVal val="visible"/>
                                      </p:to>
                                    </p:set>
                                    <p:anim calcmode="lin" valueType="num">
                                      <p:cBhvr additive="base">
                                        <p:cTn id="50"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51" dur="500" fill="hold"/>
                                        <p:tgtEl>
                                          <p:spTgt spid="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8"/>
                                            </p:cond>
                                          </p:stCondLst>
                                          <p:endCondLst>
                                            <p:cond evt="onStopAudio" delay="0">
                                              <p:tgtEl>
                                                <p:sldTgt/>
                                              </p:tgtEl>
                                            </p:cond>
                                          </p:endCondLst>
                                        </p:cTn>
                                        <p:tgtEl>
                                          <p:sndTgt r:embed="rId2" name="CAMERA.WAV"/>
                                        </p:tgtEl>
                                      </p:cMediaNode>
                                    </p:audio>
                                  </p:subTnLst>
                                </p:cTn>
                              </p:par>
                              <p:par>
                                <p:cTn id="52" presetID="2" presetClass="entr" presetSubtype="2" fill="hold" grpId="1" nodeType="withEffect">
                                  <p:stCondLst>
                                    <p:cond delay="2000"/>
                                  </p:stCondLst>
                                  <p:childTnLst>
                                    <p:set>
                                      <p:cBhvr>
                                        <p:cTn id="53" dur="1" fill="hold">
                                          <p:stCondLst>
                                            <p:cond delay="0"/>
                                          </p:stCondLst>
                                        </p:cTn>
                                        <p:tgtEl>
                                          <p:spTgt spid="6">
                                            <p:txEl>
                                              <p:pRg st="3" end="3"/>
                                            </p:txEl>
                                          </p:spTgt>
                                        </p:tgtEl>
                                        <p:attrNameLst>
                                          <p:attrName>style.visibility</p:attrName>
                                        </p:attrNameLst>
                                      </p:cBhvr>
                                      <p:to>
                                        <p:strVal val="visible"/>
                                      </p:to>
                                    </p:set>
                                    <p:anim calcmode="lin" valueType="num">
                                      <p:cBhvr additive="base">
                                        <p:cTn id="54"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2" name="CAMERA.WAV"/>
                                        </p:tgtEl>
                                      </p:cMediaNode>
                                    </p:audio>
                                  </p:subTnLst>
                                </p:cTn>
                              </p:par>
                              <p:par>
                                <p:cTn id="56" presetID="2" presetClass="entr" presetSubtype="2" fill="hold" grpId="1" nodeType="withEffect">
                                  <p:stCondLst>
                                    <p:cond delay="2000"/>
                                  </p:stCondLst>
                                  <p:childTnLst>
                                    <p:set>
                                      <p:cBhvr>
                                        <p:cTn id="57" dur="1" fill="hold">
                                          <p:stCondLst>
                                            <p:cond delay="0"/>
                                          </p:stCondLst>
                                        </p:cTn>
                                        <p:tgtEl>
                                          <p:spTgt spid="6">
                                            <p:txEl>
                                              <p:pRg st="4" end="4"/>
                                            </p:txEl>
                                          </p:spTgt>
                                        </p:tgtEl>
                                        <p:attrNameLst>
                                          <p:attrName>style.visibility</p:attrName>
                                        </p:attrNameLst>
                                      </p:cBhvr>
                                      <p:to>
                                        <p:strVal val="visible"/>
                                      </p:to>
                                    </p:set>
                                    <p:anim calcmode="lin" valueType="num">
                                      <p:cBhvr additive="base">
                                        <p:cTn id="58"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6"/>
                                            </p:cond>
                                          </p:stCondLst>
                                          <p:endCondLst>
                                            <p:cond evt="onStopAudio" delay="0">
                                              <p:tgtEl>
                                                <p:sldTgt/>
                                              </p:tgtEl>
                                            </p:cond>
                                          </p:endCondLst>
                                        </p:cTn>
                                        <p:tgtEl>
                                          <p:sndTgt r:embed="rId2" name="CAMERA.WAV"/>
                                        </p:tgtEl>
                                      </p:cMediaNode>
                                    </p:audio>
                                  </p:subTnLst>
                                </p:cTn>
                              </p:par>
                            </p:childTnLst>
                          </p:cTn>
                        </p:par>
                        <p:par>
                          <p:cTn id="60" fill="hold">
                            <p:stCondLst>
                              <p:cond delay="10500"/>
                            </p:stCondLst>
                            <p:childTnLst>
                              <p:par>
                                <p:cTn id="61" presetID="16" presetClass="entr" presetSubtype="37" fill="hold" grpId="0" nodeType="afterEffect">
                                  <p:stCondLst>
                                    <p:cond delay="0"/>
                                  </p:stCondLst>
                                  <p:childTnLst>
                                    <p:set>
                                      <p:cBhvr>
                                        <p:cTn id="62" dur="1" fill="hold">
                                          <p:stCondLst>
                                            <p:cond delay="0"/>
                                          </p:stCondLst>
                                        </p:cTn>
                                        <p:tgtEl>
                                          <p:spTgt spid="2"/>
                                        </p:tgtEl>
                                        <p:attrNameLst>
                                          <p:attrName>style.visibility</p:attrName>
                                        </p:attrNameLst>
                                      </p:cBhvr>
                                      <p:to>
                                        <p:strVal val="visible"/>
                                      </p:to>
                                    </p:set>
                                    <p:animEffect transition="in" filter="barn(outVertical)">
                                      <p:cBhvr>
                                        <p:cTn id="63" dur="500"/>
                                        <p:tgtEl>
                                          <p:spTgt spid="2"/>
                                        </p:tgtEl>
                                      </p:cBhvr>
                                    </p:animEffect>
                                  </p:childTnLst>
                                  <p:subTnLst>
                                    <p:audio>
                                      <p:cMediaNode>
                                        <p:cTn display="0" masterRel="sameClick">
                                          <p:stCondLst>
                                            <p:cond evt="begin" delay="0">
                                              <p:tn val="61"/>
                                            </p:cond>
                                          </p:stCondLst>
                                          <p:endCondLst>
                                            <p:cond evt="onStopAudio" delay="0">
                                              <p:tgtEl>
                                                <p:sldTgt/>
                                              </p:tgtEl>
                                            </p:cond>
                                          </p:endCondLst>
                                        </p:cTn>
                                        <p:tgtEl>
                                          <p:sndTgt r:embed="rId2" name="CAMERA.WAV"/>
                                        </p:tgtEl>
                                      </p:cMediaNode>
                                    </p:audio>
                                  </p:subTnLst>
                                </p:cTn>
                              </p:par>
                            </p:childTnLst>
                          </p:cTn>
                        </p:par>
                        <p:par>
                          <p:cTn id="64" fill="hold">
                            <p:stCondLst>
                              <p:cond delay="11000"/>
                            </p:stCondLst>
                            <p:childTnLst>
                              <p:par>
                                <p:cTn id="65" presetID="2" presetClass="entr" presetSubtype="2" fill="hold" grpId="0" nodeType="afterEffect">
                                  <p:stCondLst>
                                    <p:cond delay="2000"/>
                                  </p:stCondLst>
                                  <p:childTnLst>
                                    <p:set>
                                      <p:cBhvr>
                                        <p:cTn id="66" dur="1" fill="hold">
                                          <p:stCondLst>
                                            <p:cond delay="0"/>
                                          </p:stCondLst>
                                        </p:cTn>
                                        <p:tgtEl>
                                          <p:spTgt spid="3">
                                            <p:txEl>
                                              <p:pRg st="0" end="0"/>
                                            </p:txEl>
                                          </p:spTgt>
                                        </p:tgtEl>
                                        <p:attrNameLst>
                                          <p:attrName>style.visibility</p:attrName>
                                        </p:attrNameLst>
                                      </p:cBhvr>
                                      <p:to>
                                        <p:strVal val="visible"/>
                                      </p:to>
                                    </p:set>
                                    <p:anim calcmode="lin" valueType="num">
                                      <p:cBhvr additive="base">
                                        <p:cTn id="6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2" name="CAMERA.WAV"/>
                                        </p:tgtEl>
                                      </p:cMediaNode>
                                    </p:audio>
                                  </p:subTnLst>
                                </p:cTn>
                              </p:par>
                            </p:childTnLst>
                          </p:cTn>
                        </p:par>
                        <p:par>
                          <p:cTn id="69" fill="hold">
                            <p:stCondLst>
                              <p:cond delay="13500"/>
                            </p:stCondLst>
                            <p:childTnLst>
                              <p:par>
                                <p:cTn id="70" presetID="2" presetClass="entr" presetSubtype="2" fill="hold" grpId="0" nodeType="afterEffect">
                                  <p:stCondLst>
                                    <p:cond delay="2000"/>
                                  </p:stCondLst>
                                  <p:childTnLst>
                                    <p:set>
                                      <p:cBhvr>
                                        <p:cTn id="71" dur="1" fill="hold">
                                          <p:stCondLst>
                                            <p:cond delay="0"/>
                                          </p:stCondLst>
                                        </p:cTn>
                                        <p:tgtEl>
                                          <p:spTgt spid="4">
                                            <p:txEl>
                                              <p:pRg st="0" end="0"/>
                                            </p:txEl>
                                          </p:spTgt>
                                        </p:tgtEl>
                                        <p:attrNameLst>
                                          <p:attrName>style.visibility</p:attrName>
                                        </p:attrNameLst>
                                      </p:cBhvr>
                                      <p:to>
                                        <p:strVal val="visible"/>
                                      </p:to>
                                    </p:set>
                                    <p:anim calcmode="lin" valueType="num">
                                      <p:cBhvr additive="base">
                                        <p:cTn id="7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73"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0"/>
                                            </p:cond>
                                          </p:stCondLst>
                                          <p:endCondLst>
                                            <p:cond evt="onStopAudio" delay="0">
                                              <p:tgtEl>
                                                <p:sldTgt/>
                                              </p:tgtEl>
                                            </p:cond>
                                          </p:endCondLst>
                                        </p:cTn>
                                        <p:tgtEl>
                                          <p:sndTgt r:embed="rId2" name="CAMERA.WAV"/>
                                        </p:tgtEl>
                                      </p:cMediaNode>
                                    </p:audio>
                                  </p:subTnLst>
                                </p:cTn>
                              </p:par>
                              <p:par>
                                <p:cTn id="74" presetID="2" presetClass="entr" presetSubtype="2" fill="hold" grpId="0" nodeType="withEffect">
                                  <p:stCondLst>
                                    <p:cond delay="2000"/>
                                  </p:stCondLst>
                                  <p:childTnLst>
                                    <p:set>
                                      <p:cBhvr>
                                        <p:cTn id="75" dur="1" fill="hold">
                                          <p:stCondLst>
                                            <p:cond delay="0"/>
                                          </p:stCondLst>
                                        </p:cTn>
                                        <p:tgtEl>
                                          <p:spTgt spid="4">
                                            <p:txEl>
                                              <p:pRg st="1" end="1"/>
                                            </p:txEl>
                                          </p:spTgt>
                                        </p:tgtEl>
                                        <p:attrNameLst>
                                          <p:attrName>style.visibility</p:attrName>
                                        </p:attrNameLst>
                                      </p:cBhvr>
                                      <p:to>
                                        <p:strVal val="visible"/>
                                      </p:to>
                                    </p:set>
                                    <p:anim calcmode="lin" valueType="num">
                                      <p:cBhvr additive="base">
                                        <p:cTn id="76"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4"/>
                                            </p:cond>
                                          </p:stCondLst>
                                          <p:endCondLst>
                                            <p:cond evt="onStopAudio" delay="0">
                                              <p:tgtEl>
                                                <p:sldTgt/>
                                              </p:tgtEl>
                                            </p:cond>
                                          </p:endCondLst>
                                        </p:cTn>
                                        <p:tgtEl>
                                          <p:sndTgt r:embed="rId2" name="CAMERA.WAV"/>
                                        </p:tgtEl>
                                      </p:cMediaNode>
                                    </p:audio>
                                  </p:subTnLst>
                                </p:cTn>
                              </p:par>
                              <p:par>
                                <p:cTn id="78" presetID="2" presetClass="entr" presetSubtype="2" fill="hold" grpId="0" nodeType="withEffect">
                                  <p:stCondLst>
                                    <p:cond delay="2000"/>
                                  </p:stCondLst>
                                  <p:childTnLst>
                                    <p:set>
                                      <p:cBhvr>
                                        <p:cTn id="79" dur="1" fill="hold">
                                          <p:stCondLst>
                                            <p:cond delay="0"/>
                                          </p:stCondLst>
                                        </p:cTn>
                                        <p:tgtEl>
                                          <p:spTgt spid="4">
                                            <p:txEl>
                                              <p:pRg st="2" end="2"/>
                                            </p:txEl>
                                          </p:spTgt>
                                        </p:tgtEl>
                                        <p:attrNameLst>
                                          <p:attrName>style.visibility</p:attrName>
                                        </p:attrNameLst>
                                      </p:cBhvr>
                                      <p:to>
                                        <p:strVal val="visible"/>
                                      </p:to>
                                    </p:set>
                                    <p:anim calcmode="lin" valueType="num">
                                      <p:cBhvr additive="base">
                                        <p:cTn id="80"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81" dur="500" fill="hold"/>
                                        <p:tgtEl>
                                          <p:spTgt spid="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8"/>
                                            </p:cond>
                                          </p:stCondLst>
                                          <p:endCondLst>
                                            <p:cond evt="onStopAudio" delay="0">
                                              <p:tgtEl>
                                                <p:sldTgt/>
                                              </p:tgtEl>
                                            </p:cond>
                                          </p:endCondLst>
                                        </p:cTn>
                                        <p:tgtEl>
                                          <p:sndTgt r:embed="rId2" name="CAMERA.WAV"/>
                                        </p:tgtEl>
                                      </p:cMediaNode>
                                    </p:audio>
                                  </p:subTnLst>
                                </p:cTn>
                              </p:par>
                              <p:par>
                                <p:cTn id="82" presetID="2" presetClass="entr" presetSubtype="2" fill="hold" grpId="0" nodeType="withEffect">
                                  <p:stCondLst>
                                    <p:cond delay="2000"/>
                                  </p:stCondLst>
                                  <p:childTnLst>
                                    <p:set>
                                      <p:cBhvr>
                                        <p:cTn id="83" dur="1" fill="hold">
                                          <p:stCondLst>
                                            <p:cond delay="0"/>
                                          </p:stCondLst>
                                        </p:cTn>
                                        <p:tgtEl>
                                          <p:spTgt spid="4">
                                            <p:txEl>
                                              <p:pRg st="3" end="3"/>
                                            </p:txEl>
                                          </p:spTgt>
                                        </p:tgtEl>
                                        <p:attrNameLst>
                                          <p:attrName>style.visibility</p:attrName>
                                        </p:attrNameLst>
                                      </p:cBhvr>
                                      <p:to>
                                        <p:strVal val="visible"/>
                                      </p:to>
                                    </p:set>
                                    <p:anim calcmode="lin" valueType="num">
                                      <p:cBhvr additive="base">
                                        <p:cTn id="84"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85" dur="500" fill="hold"/>
                                        <p:tgtEl>
                                          <p:spTgt spid="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2"/>
                                            </p:cond>
                                          </p:stCondLst>
                                          <p:endCondLst>
                                            <p:cond evt="onStopAudio" delay="0">
                                              <p:tgtEl>
                                                <p:sldTgt/>
                                              </p:tgtEl>
                                            </p:cond>
                                          </p:endCondLst>
                                        </p:cTn>
                                        <p:tgtEl>
                                          <p:sndTgt r:embed="rId2" name="CAMERA.WAV"/>
                                        </p:tgtEl>
                                      </p:cMediaNode>
                                    </p:audio>
                                  </p:subTnLst>
                                </p:cTn>
                              </p:par>
                              <p:par>
                                <p:cTn id="86" presetID="2" presetClass="entr" presetSubtype="2" fill="hold" grpId="0" nodeType="withEffect">
                                  <p:stCondLst>
                                    <p:cond delay="2000"/>
                                  </p:stCondLst>
                                  <p:childTnLst>
                                    <p:set>
                                      <p:cBhvr>
                                        <p:cTn id="87" dur="1" fill="hold">
                                          <p:stCondLst>
                                            <p:cond delay="0"/>
                                          </p:stCondLst>
                                        </p:cTn>
                                        <p:tgtEl>
                                          <p:spTgt spid="4">
                                            <p:txEl>
                                              <p:pRg st="4" end="4"/>
                                            </p:txEl>
                                          </p:spTgt>
                                        </p:tgtEl>
                                        <p:attrNameLst>
                                          <p:attrName>style.visibility</p:attrName>
                                        </p:attrNameLst>
                                      </p:cBhvr>
                                      <p:to>
                                        <p:strVal val="visible"/>
                                      </p:to>
                                    </p:set>
                                    <p:anim calcmode="lin" valueType="num">
                                      <p:cBhvr additive="base">
                                        <p:cTn id="88"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89" dur="500" fill="hold"/>
                                        <p:tgtEl>
                                          <p:spTgt spid="4">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6"/>
                                            </p:cond>
                                          </p:stCondLst>
                                          <p:endCondLst>
                                            <p:cond evt="onStopAudio" delay="0">
                                              <p:tgtEl>
                                                <p:sldTgt/>
                                              </p:tgtEl>
                                            </p:cond>
                                          </p:endCondLst>
                                        </p:cTn>
                                        <p:tgtEl>
                                          <p:sndTgt r:embed="rId2" name="CAMERA.WAV"/>
                                        </p:tgtEl>
                                      </p:cMediaNode>
                                    </p:audio>
                                  </p:subTnLst>
                                </p:cTn>
                              </p:par>
                            </p:childTnLst>
                          </p:cTn>
                        </p:par>
                        <p:par>
                          <p:cTn id="90" fill="hold">
                            <p:stCondLst>
                              <p:cond delay="16000"/>
                            </p:stCondLst>
                            <p:childTnLst>
                              <p:par>
                                <p:cTn id="91" presetID="2" presetClass="entr" presetSubtype="2" fill="hold" grpId="0" nodeType="afterEffect">
                                  <p:stCondLst>
                                    <p:cond delay="2000"/>
                                  </p:stCondLst>
                                  <p:childTnLst>
                                    <p:set>
                                      <p:cBhvr>
                                        <p:cTn id="92" dur="1" fill="hold">
                                          <p:stCondLst>
                                            <p:cond delay="0"/>
                                          </p:stCondLst>
                                        </p:cTn>
                                        <p:tgtEl>
                                          <p:spTgt spid="5">
                                            <p:txEl>
                                              <p:pRg st="0" end="0"/>
                                            </p:txEl>
                                          </p:spTgt>
                                        </p:tgtEl>
                                        <p:attrNameLst>
                                          <p:attrName>style.visibility</p:attrName>
                                        </p:attrNameLst>
                                      </p:cBhvr>
                                      <p:to>
                                        <p:strVal val="visible"/>
                                      </p:to>
                                    </p:set>
                                    <p:anim calcmode="lin" valueType="num">
                                      <p:cBhvr additive="base">
                                        <p:cTn id="93"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1"/>
                                            </p:cond>
                                          </p:stCondLst>
                                          <p:endCondLst>
                                            <p:cond evt="onStopAudio" delay="0">
                                              <p:tgtEl>
                                                <p:sldTgt/>
                                              </p:tgtEl>
                                            </p:cond>
                                          </p:endCondLst>
                                        </p:cTn>
                                        <p:tgtEl>
                                          <p:sndTgt r:embed="rId2" name="CAMERA.WAV"/>
                                        </p:tgtEl>
                                      </p:cMediaNode>
                                    </p:audio>
                                  </p:subTnLst>
                                </p:cTn>
                              </p:par>
                            </p:childTnLst>
                          </p:cTn>
                        </p:par>
                        <p:par>
                          <p:cTn id="95" fill="hold">
                            <p:stCondLst>
                              <p:cond delay="18500"/>
                            </p:stCondLst>
                            <p:childTnLst>
                              <p:par>
                                <p:cTn id="96" presetID="2" presetClass="entr" presetSubtype="2" fill="hold" grpId="0" nodeType="afterEffect">
                                  <p:stCondLst>
                                    <p:cond delay="2000"/>
                                  </p:stCondLst>
                                  <p:childTnLst>
                                    <p:set>
                                      <p:cBhvr>
                                        <p:cTn id="97" dur="1" fill="hold">
                                          <p:stCondLst>
                                            <p:cond delay="0"/>
                                          </p:stCondLst>
                                        </p:cTn>
                                        <p:tgtEl>
                                          <p:spTgt spid="6">
                                            <p:txEl>
                                              <p:pRg st="0" end="0"/>
                                            </p:txEl>
                                          </p:spTgt>
                                        </p:tgtEl>
                                        <p:attrNameLst>
                                          <p:attrName>style.visibility</p:attrName>
                                        </p:attrNameLst>
                                      </p:cBhvr>
                                      <p:to>
                                        <p:strVal val="visible"/>
                                      </p:to>
                                    </p:set>
                                    <p:anim calcmode="lin" valueType="num">
                                      <p:cBhvr additive="base">
                                        <p:cTn id="98"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99" dur="500" fill="hold"/>
                                        <p:tgtEl>
                                          <p:spTgt spid="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6"/>
                                            </p:cond>
                                          </p:stCondLst>
                                          <p:endCondLst>
                                            <p:cond evt="onStopAudio" delay="0">
                                              <p:tgtEl>
                                                <p:sldTgt/>
                                              </p:tgtEl>
                                            </p:cond>
                                          </p:endCondLst>
                                        </p:cTn>
                                        <p:tgtEl>
                                          <p:sndTgt r:embed="rId2" name="CAMERA.WAV"/>
                                        </p:tgtEl>
                                      </p:cMediaNode>
                                    </p:audio>
                                  </p:subTnLst>
                                </p:cTn>
                              </p:par>
                              <p:par>
                                <p:cTn id="100" presetID="2" presetClass="entr" presetSubtype="2" fill="hold" grpId="0" nodeType="withEffect">
                                  <p:stCondLst>
                                    <p:cond delay="2000"/>
                                  </p:stCondLst>
                                  <p:childTnLst>
                                    <p:set>
                                      <p:cBhvr>
                                        <p:cTn id="101" dur="1" fill="hold">
                                          <p:stCondLst>
                                            <p:cond delay="0"/>
                                          </p:stCondLst>
                                        </p:cTn>
                                        <p:tgtEl>
                                          <p:spTgt spid="6">
                                            <p:txEl>
                                              <p:pRg st="1" end="1"/>
                                            </p:txEl>
                                          </p:spTgt>
                                        </p:tgtEl>
                                        <p:attrNameLst>
                                          <p:attrName>style.visibility</p:attrName>
                                        </p:attrNameLst>
                                      </p:cBhvr>
                                      <p:to>
                                        <p:strVal val="visible"/>
                                      </p:to>
                                    </p:set>
                                    <p:anim calcmode="lin" valueType="num">
                                      <p:cBhvr additive="base">
                                        <p:cTn id="102"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03" dur="500" fill="hold"/>
                                        <p:tgtEl>
                                          <p:spTgt spid="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0"/>
                                            </p:cond>
                                          </p:stCondLst>
                                          <p:endCondLst>
                                            <p:cond evt="onStopAudio" delay="0">
                                              <p:tgtEl>
                                                <p:sldTgt/>
                                              </p:tgtEl>
                                            </p:cond>
                                          </p:endCondLst>
                                        </p:cTn>
                                        <p:tgtEl>
                                          <p:sndTgt r:embed="rId2" name="CAMERA.WAV"/>
                                        </p:tgtEl>
                                      </p:cMediaNode>
                                    </p:audio>
                                  </p:subTnLst>
                                </p:cTn>
                              </p:par>
                              <p:par>
                                <p:cTn id="104" presetID="2" presetClass="entr" presetSubtype="2" fill="hold" grpId="0" nodeType="withEffect">
                                  <p:stCondLst>
                                    <p:cond delay="2000"/>
                                  </p:stCondLst>
                                  <p:childTnLst>
                                    <p:set>
                                      <p:cBhvr>
                                        <p:cTn id="105" dur="1" fill="hold">
                                          <p:stCondLst>
                                            <p:cond delay="0"/>
                                          </p:stCondLst>
                                        </p:cTn>
                                        <p:tgtEl>
                                          <p:spTgt spid="6">
                                            <p:txEl>
                                              <p:pRg st="2" end="2"/>
                                            </p:txEl>
                                          </p:spTgt>
                                        </p:tgtEl>
                                        <p:attrNameLst>
                                          <p:attrName>style.visibility</p:attrName>
                                        </p:attrNameLst>
                                      </p:cBhvr>
                                      <p:to>
                                        <p:strVal val="visible"/>
                                      </p:to>
                                    </p:set>
                                    <p:anim calcmode="lin" valueType="num">
                                      <p:cBhvr additive="base">
                                        <p:cTn id="106"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107" dur="500" fill="hold"/>
                                        <p:tgtEl>
                                          <p:spTgt spid="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4"/>
                                            </p:cond>
                                          </p:stCondLst>
                                          <p:endCondLst>
                                            <p:cond evt="onStopAudio" delay="0">
                                              <p:tgtEl>
                                                <p:sldTgt/>
                                              </p:tgtEl>
                                            </p:cond>
                                          </p:endCondLst>
                                        </p:cTn>
                                        <p:tgtEl>
                                          <p:sndTgt r:embed="rId2" name="CAMERA.WAV"/>
                                        </p:tgtEl>
                                      </p:cMediaNode>
                                    </p:audio>
                                  </p:subTnLst>
                                </p:cTn>
                              </p:par>
                              <p:par>
                                <p:cTn id="108" presetID="2" presetClass="entr" presetSubtype="2" fill="hold" grpId="0" nodeType="withEffect">
                                  <p:stCondLst>
                                    <p:cond delay="2000"/>
                                  </p:stCondLst>
                                  <p:childTnLst>
                                    <p:set>
                                      <p:cBhvr>
                                        <p:cTn id="109" dur="1" fill="hold">
                                          <p:stCondLst>
                                            <p:cond delay="0"/>
                                          </p:stCondLst>
                                        </p:cTn>
                                        <p:tgtEl>
                                          <p:spTgt spid="6">
                                            <p:txEl>
                                              <p:pRg st="3" end="3"/>
                                            </p:txEl>
                                          </p:spTgt>
                                        </p:tgtEl>
                                        <p:attrNameLst>
                                          <p:attrName>style.visibility</p:attrName>
                                        </p:attrNameLst>
                                      </p:cBhvr>
                                      <p:to>
                                        <p:strVal val="visible"/>
                                      </p:to>
                                    </p:set>
                                    <p:anim calcmode="lin" valueType="num">
                                      <p:cBhvr additive="base">
                                        <p:cTn id="110"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111" dur="500" fill="hold"/>
                                        <p:tgtEl>
                                          <p:spTgt spid="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8"/>
                                            </p:cond>
                                          </p:stCondLst>
                                          <p:endCondLst>
                                            <p:cond evt="onStopAudio" delay="0">
                                              <p:tgtEl>
                                                <p:sldTgt/>
                                              </p:tgtEl>
                                            </p:cond>
                                          </p:endCondLst>
                                        </p:cTn>
                                        <p:tgtEl>
                                          <p:sndTgt r:embed="rId2" name="CAMERA.WAV"/>
                                        </p:tgtEl>
                                      </p:cMediaNode>
                                    </p:audio>
                                  </p:subTnLst>
                                </p:cTn>
                              </p:par>
                              <p:par>
                                <p:cTn id="112" presetID="2" presetClass="entr" presetSubtype="2" fill="hold" grpId="0" nodeType="withEffect">
                                  <p:stCondLst>
                                    <p:cond delay="2000"/>
                                  </p:stCondLst>
                                  <p:childTnLst>
                                    <p:set>
                                      <p:cBhvr>
                                        <p:cTn id="113" dur="1" fill="hold">
                                          <p:stCondLst>
                                            <p:cond delay="0"/>
                                          </p:stCondLst>
                                        </p:cTn>
                                        <p:tgtEl>
                                          <p:spTgt spid="6">
                                            <p:txEl>
                                              <p:pRg st="4" end="4"/>
                                            </p:txEl>
                                          </p:spTgt>
                                        </p:tgtEl>
                                        <p:attrNameLst>
                                          <p:attrName>style.visibility</p:attrName>
                                        </p:attrNameLst>
                                      </p:cBhvr>
                                      <p:to>
                                        <p:strVal val="visible"/>
                                      </p:to>
                                    </p:set>
                                    <p:anim calcmode="lin" valueType="num">
                                      <p:cBhvr additive="base">
                                        <p:cTn id="114"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115" dur="500" fill="hold"/>
                                        <p:tgtEl>
                                          <p:spTgt spid="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2"/>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P spid="4" grpId="0" build="p" autoUpdateAnimBg="0" advAuto="2000"/>
      <p:bldP spid="4" grpId="1" build="p" autoUpdateAnimBg="0" advAuto="2000"/>
      <p:bldP spid="5" grpId="0" build="p" autoUpdateAnimBg="0" advAuto="2000"/>
      <p:bldP spid="5" grpId="1" build="p" autoUpdateAnimBg="0" advAuto="2000"/>
      <p:bldP spid="6" grpId="0" build="p" autoUpdateAnimBg="0" advAuto="2000"/>
      <p:bldP spid="6" grpId="1" build="p" autoUpdateAnimBg="0" advAuto="2000"/>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4"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5"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6"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8632"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atin typeface="Arial" pitchFamily="34" charset="0"/>
                <a:cs typeface="Arial" pitchFamily="34" charset="0"/>
              </a:defRPr>
            </a:lvl1pPr>
          </a:lstStyle>
          <a:p>
            <a:fld id="{E2F56E05-EAD4-4B05-983D-E4AAFA2DEEAE}" type="datetime1">
              <a:rPr lang="en-US" smtClean="0"/>
              <a:pPr/>
              <a:t>8/6/16</a:t>
            </a:fld>
            <a:endParaRPr lang="en-US" b="0">
              <a:solidFill>
                <a:schemeClr val="tx1"/>
              </a:solidFill>
            </a:endParaRPr>
          </a:p>
        </p:txBody>
      </p:sp>
      <p:sp>
        <p:nvSpPr>
          <p:cNvPr id="8" name="Footer Placeholder 3"/>
          <p:cNvSpPr>
            <a:spLocks noGrp="1"/>
          </p:cNvSpPr>
          <p:nvPr>
            <p:ph type="ftr" sz="quarter" idx="11"/>
          </p:nvPr>
        </p:nvSpPr>
        <p:spPr/>
        <p:txBody>
          <a:bodyPr/>
          <a:lstStyle>
            <a:lvl1pPr>
              <a:defRPr>
                <a:latin typeface="Arial" pitchFamily="34" charset="0"/>
                <a:cs typeface="Arial" pitchFamily="34" charset="0"/>
              </a:defRPr>
            </a:lvl1pPr>
          </a:lstStyle>
          <a:p>
            <a:r>
              <a:rPr lang="en-US" smtClean="0"/>
              <a:t>©Lawrence M. Hinman</a:t>
            </a:r>
            <a:endParaRPr lang="en-US" b="0">
              <a:solidFill>
                <a:schemeClr val="tx1"/>
              </a:solidFill>
            </a:endParaRPr>
          </a:p>
        </p:txBody>
      </p:sp>
      <p:sp>
        <p:nvSpPr>
          <p:cNvPr id="9" name="Slide Number Placeholder 4"/>
          <p:cNvSpPr>
            <a:spLocks noGrp="1"/>
          </p:cNvSpPr>
          <p:nvPr>
            <p:ph type="sldNum" sz="quarter" idx="12"/>
          </p:nvPr>
        </p:nvSpPr>
        <p:spPr/>
        <p:txBody>
          <a:bodyPr/>
          <a:lstStyle>
            <a:lvl1pPr>
              <a:defRPr>
                <a:latin typeface="Arial" pitchFamily="34" charset="0"/>
                <a:cs typeface="Arial" pitchFamily="34" charset="0"/>
              </a:defRPr>
            </a:lvl1pPr>
          </a:lstStyle>
          <a:p>
            <a:fld id="{744E7D54-C95F-40E1-AF74-76537ABA16DD}"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3272"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42C44983-7E6C-42EE-8D3D-1956963EECFD}" type="datetime1">
              <a:rPr lang="en-US" smtClean="0"/>
              <a:pPr>
                <a:defRPr/>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vl1pPr>
          </a:lstStyle>
          <a:p>
            <a:pPr>
              <a:defRPr/>
            </a:pPr>
            <a:fld id="{07AC20CB-270B-41C2-9C5A-E54640E7DB92}"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3"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4"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5"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9656"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6" name="Date Placeholder 1"/>
          <p:cNvSpPr>
            <a:spLocks noGrp="1"/>
          </p:cNvSpPr>
          <p:nvPr>
            <p:ph type="dt" sz="half" idx="10"/>
          </p:nvPr>
        </p:nvSpPr>
        <p:spPr/>
        <p:txBody>
          <a:bodyPr/>
          <a:lstStyle>
            <a:lvl1pPr>
              <a:defRPr/>
            </a:lvl1pPr>
          </a:lstStyle>
          <a:p>
            <a:fld id="{5A7EB63D-E6C2-4AB3-A977-C4E2AE7481F7}" type="datetime1">
              <a:rPr lang="en-US" smtClean="0"/>
              <a:pPr/>
              <a:t>8/6/16</a:t>
            </a:fld>
            <a:endParaRPr lang="en-US" b="0">
              <a:solidFill>
                <a:schemeClr val="tx1"/>
              </a:solidFill>
            </a:endParaRPr>
          </a:p>
        </p:txBody>
      </p:sp>
      <p:sp>
        <p:nvSpPr>
          <p:cNvPr id="7" name="Footer Placeholder 2"/>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8" name="Slide Number Placeholder 3"/>
          <p:cNvSpPr>
            <a:spLocks noGrp="1"/>
          </p:cNvSpPr>
          <p:nvPr>
            <p:ph type="sldNum" sz="quarter" idx="12"/>
          </p:nvPr>
        </p:nvSpPr>
        <p:spPr/>
        <p:txBody>
          <a:bodyPr/>
          <a:lstStyle>
            <a:lvl1pPr>
              <a:defRPr/>
            </a:lvl1pPr>
          </a:lstStyle>
          <a:p>
            <a:fld id="{F6E3B58D-EC6B-4CD0-80F7-553CCC13B96C}"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7"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0680"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fld id="{20085B6F-28B2-4919-920F-B4E896357650}" type="datetime1">
              <a:rPr lang="en-US" smtClean="0"/>
              <a:pPr/>
              <a:t>8/6/16</a:t>
            </a:fld>
            <a:endParaRPr lang="en-US" b="0">
              <a:solidFill>
                <a:schemeClr val="tx1"/>
              </a:solidFill>
            </a:endParaRPr>
          </a:p>
        </p:txBody>
      </p:sp>
      <p:sp>
        <p:nvSpPr>
          <p:cNvPr id="10" name="Footer Placeholder 5"/>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1" name="Slide Number Placeholder 6"/>
          <p:cNvSpPr>
            <a:spLocks noGrp="1"/>
          </p:cNvSpPr>
          <p:nvPr>
            <p:ph type="sldNum" sz="quarter" idx="12"/>
          </p:nvPr>
        </p:nvSpPr>
        <p:spPr/>
        <p:txBody>
          <a:bodyPr/>
          <a:lstStyle>
            <a:lvl1pPr>
              <a:defRPr/>
            </a:lvl1pPr>
          </a:lstStyle>
          <a:p>
            <a:fld id="{844D67E0-6899-4D25-A032-359C8CE8A00D}"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par>
                                <p:cTn id="13" presetID="2" presetClass="entr" presetSubtype="2" fill="hold" grpId="1" nodeType="with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par>
                                <p:cTn id="17" presetID="2" presetClass="entr" presetSubtype="2" fill="hold" grpId="1"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par>
                                <p:cTn id="21" presetID="2" presetClass="entr" presetSubtype="2" fill="hold" grpId="1"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par>
                                <p:cTn id="25" presetID="2" presetClass="entr" presetSubtype="2" fill="hold" grpId="1"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par>
                          <p:cTn id="29" fill="hold">
                            <p:stCondLst>
                              <p:cond delay="3000"/>
                            </p:stCondLst>
                            <p:childTnLst>
                              <p:par>
                                <p:cTn id="30" presetID="2" presetClass="entr" presetSubtype="2" fill="hold" grpId="1" nodeType="afterEffect">
                                  <p:stCondLst>
                                    <p:cond delay="200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additive="base">
                                        <p:cTn id="3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par>
                          <p:cTn id="34" fill="hold">
                            <p:stCondLst>
                              <p:cond delay="5500"/>
                            </p:stCondLst>
                            <p:childTnLst>
                              <p:par>
                                <p:cTn id="35" presetID="16" presetClass="entr" presetSubtype="37"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arn(outVertical)">
                                      <p:cBhvr>
                                        <p:cTn id="37" dur="500"/>
                                        <p:tgtEl>
                                          <p:spTgt spid="2"/>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par>
                          <p:cTn id="38" fill="hold">
                            <p:stCondLst>
                              <p:cond delay="6000"/>
                            </p:stCondLst>
                            <p:childTnLst>
                              <p:par>
                                <p:cTn id="39" presetID="2" presetClass="entr" presetSubtype="2" fill="hold" grpId="0" nodeType="afterEffect">
                                  <p:stCondLst>
                                    <p:cond delay="2000"/>
                                  </p:stCondLst>
                                  <p:childTnLst>
                                    <p:set>
                                      <p:cBhvr>
                                        <p:cTn id="40" dur="1" fill="hold">
                                          <p:stCondLst>
                                            <p:cond delay="0"/>
                                          </p:stCondLst>
                                        </p:cTn>
                                        <p:tgtEl>
                                          <p:spTgt spid="3">
                                            <p:txEl>
                                              <p:pRg st="0" end="0"/>
                                            </p:txEl>
                                          </p:spTgt>
                                        </p:tgtEl>
                                        <p:attrNameLst>
                                          <p:attrName>style.visibility</p:attrName>
                                        </p:attrNameLst>
                                      </p:cBhvr>
                                      <p:to>
                                        <p:strVal val="visible"/>
                                      </p:to>
                                    </p:set>
                                    <p:anim calcmode="lin" valueType="num">
                                      <p:cBhvr additive="base">
                                        <p:cTn id="4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CAMERA.WAV"/>
                                        </p:tgtEl>
                                      </p:cMediaNode>
                                    </p:audio>
                                  </p:subTnLst>
                                </p:cTn>
                              </p:par>
                              <p:par>
                                <p:cTn id="43" presetID="2" presetClass="entr" presetSubtype="2" fill="hold" grpId="0" nodeType="withEffect">
                                  <p:stCondLst>
                                    <p:cond delay="2000"/>
                                  </p:stCondLst>
                                  <p:childTnLst>
                                    <p:set>
                                      <p:cBhvr>
                                        <p:cTn id="44" dur="1" fill="hold">
                                          <p:stCondLst>
                                            <p:cond delay="0"/>
                                          </p:stCondLst>
                                        </p:cTn>
                                        <p:tgtEl>
                                          <p:spTgt spid="3">
                                            <p:txEl>
                                              <p:pRg st="1" end="1"/>
                                            </p:txEl>
                                          </p:spTgt>
                                        </p:tgtEl>
                                        <p:attrNameLst>
                                          <p:attrName>style.visibility</p:attrName>
                                        </p:attrNameLst>
                                      </p:cBhvr>
                                      <p:to>
                                        <p:strVal val="visible"/>
                                      </p:to>
                                    </p:set>
                                    <p:anim calcmode="lin" valueType="num">
                                      <p:cBhvr additive="base">
                                        <p:cTn id="4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CAMERA.WAV"/>
                                        </p:tgtEl>
                                      </p:cMediaNode>
                                    </p:audio>
                                  </p:subTnLst>
                                </p:cTn>
                              </p:par>
                              <p:par>
                                <p:cTn id="47" presetID="2" presetClass="entr" presetSubtype="2" fill="hold" grpId="0" nodeType="withEffect">
                                  <p:stCondLst>
                                    <p:cond delay="2000"/>
                                  </p:stCondLst>
                                  <p:childTnLst>
                                    <p:set>
                                      <p:cBhvr>
                                        <p:cTn id="48" dur="1" fill="hold">
                                          <p:stCondLst>
                                            <p:cond delay="0"/>
                                          </p:stCondLst>
                                        </p:cTn>
                                        <p:tgtEl>
                                          <p:spTgt spid="3">
                                            <p:txEl>
                                              <p:pRg st="2" end="2"/>
                                            </p:txEl>
                                          </p:spTgt>
                                        </p:tgtEl>
                                        <p:attrNameLst>
                                          <p:attrName>style.visibility</p:attrName>
                                        </p:attrNameLst>
                                      </p:cBhvr>
                                      <p:to>
                                        <p:strVal val="visible"/>
                                      </p:to>
                                    </p:set>
                                    <p:anim calcmode="lin" valueType="num">
                                      <p:cBhvr additive="base">
                                        <p:cTn id="4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CAMERA.WAV"/>
                                        </p:tgtEl>
                                      </p:cMediaNode>
                                    </p:audio>
                                  </p:subTnLst>
                                </p:cTn>
                              </p:par>
                              <p:par>
                                <p:cTn id="51" presetID="2" presetClass="entr" presetSubtype="2" fill="hold" grpId="0" nodeType="withEffect">
                                  <p:stCondLst>
                                    <p:cond delay="2000"/>
                                  </p:stCondLst>
                                  <p:childTnLst>
                                    <p:set>
                                      <p:cBhvr>
                                        <p:cTn id="52" dur="1" fill="hold">
                                          <p:stCondLst>
                                            <p:cond delay="0"/>
                                          </p:stCondLst>
                                        </p:cTn>
                                        <p:tgtEl>
                                          <p:spTgt spid="3">
                                            <p:txEl>
                                              <p:pRg st="3" end="3"/>
                                            </p:txEl>
                                          </p:spTgt>
                                        </p:tgtEl>
                                        <p:attrNameLst>
                                          <p:attrName>style.visibility</p:attrName>
                                        </p:attrNameLst>
                                      </p:cBhvr>
                                      <p:to>
                                        <p:strVal val="visible"/>
                                      </p:to>
                                    </p:set>
                                    <p:anim calcmode="lin" valueType="num">
                                      <p:cBhvr additive="base">
                                        <p:cTn id="5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2" name="CAMERA.WAV"/>
                                        </p:tgtEl>
                                      </p:cMediaNode>
                                    </p:audio>
                                  </p:subTnLst>
                                </p:cTn>
                              </p:par>
                              <p:par>
                                <p:cTn id="55" presetID="2" presetClass="entr" presetSubtype="2" fill="hold" grpId="0" nodeType="withEffect">
                                  <p:stCondLst>
                                    <p:cond delay="200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additive="base">
                                        <p:cTn id="5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2" name="CAMERA.WAV"/>
                                        </p:tgtEl>
                                      </p:cMediaNode>
                                    </p:audio>
                                  </p:subTnLst>
                                </p:cTn>
                              </p:par>
                            </p:childTnLst>
                          </p:cTn>
                        </p:par>
                        <p:par>
                          <p:cTn id="59" fill="hold">
                            <p:stCondLst>
                              <p:cond delay="8500"/>
                            </p:stCondLst>
                            <p:childTnLst>
                              <p:par>
                                <p:cTn id="60" presetID="2" presetClass="entr" presetSubtype="2" fill="hold" grpId="0" nodeType="afterEffect">
                                  <p:stCondLst>
                                    <p:cond delay="2000"/>
                                  </p:stCondLst>
                                  <p:childTnLst>
                                    <p:set>
                                      <p:cBhvr>
                                        <p:cTn id="61" dur="1" fill="hold">
                                          <p:stCondLst>
                                            <p:cond delay="0"/>
                                          </p:stCondLst>
                                        </p:cTn>
                                        <p:tgtEl>
                                          <p:spTgt spid="4">
                                            <p:txEl>
                                              <p:pRg st="0" end="0"/>
                                            </p:txEl>
                                          </p:spTgt>
                                        </p:tgtEl>
                                        <p:attrNameLst>
                                          <p:attrName>style.visibility</p:attrName>
                                        </p:attrNameLst>
                                      </p:cBhvr>
                                      <p:to>
                                        <p:strVal val="visible"/>
                                      </p:to>
                                    </p:set>
                                    <p:anim calcmode="lin" valueType="num">
                                      <p:cBhvr additive="base">
                                        <p:cTn id="6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P spid="4" grpId="0" build="p" autoUpdateAnimBg="0" advAuto="2000"/>
      <p:bldP spid="4" grpId="1" build="p" autoUpdateAnimBg="0" advAuto="2000"/>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7"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1704"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fld id="{534C8513-0951-4CEE-9940-98BF57D7BC2F}" type="datetime1">
              <a:rPr lang="en-US" smtClean="0"/>
              <a:pPr/>
              <a:t>8/6/16</a:t>
            </a:fld>
            <a:endParaRPr lang="en-US" b="0">
              <a:solidFill>
                <a:schemeClr val="tx1"/>
              </a:solidFill>
            </a:endParaRPr>
          </a:p>
        </p:txBody>
      </p:sp>
      <p:sp>
        <p:nvSpPr>
          <p:cNvPr id="10" name="Footer Placeholder 5"/>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1" name="Slide Number Placeholder 6"/>
          <p:cNvSpPr>
            <a:spLocks noGrp="1"/>
          </p:cNvSpPr>
          <p:nvPr>
            <p:ph type="sldNum" sz="quarter" idx="12"/>
          </p:nvPr>
        </p:nvSpPr>
        <p:spPr/>
        <p:txBody>
          <a:bodyPr/>
          <a:lstStyle>
            <a:lvl1pPr>
              <a:defRPr/>
            </a:lvl1pPr>
          </a:lstStyle>
          <a:p>
            <a:fld id="{B1AB96F2-D0A3-46E6-8070-E382E664848C}"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3" fill="hold">
                            <p:stCondLst>
                              <p:cond delay="3000"/>
                            </p:stCondLst>
                            <p:childTnLst>
                              <p:par>
                                <p:cTn id="14" presetID="2" presetClass="entr" presetSubtype="2" fill="hold" grpId="1" nodeType="afterEffect">
                                  <p:stCondLst>
                                    <p:cond delay="200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additive="base">
                                        <p:cTn id="16"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childTnLst>
                          </p:cTn>
                        </p:par>
                        <p:par>
                          <p:cTn id="18" fill="hold">
                            <p:stCondLst>
                              <p:cond delay="5500"/>
                            </p:stCondLst>
                            <p:childTnLst>
                              <p:par>
                                <p:cTn id="19" presetID="16" presetClass="entr" presetSubtype="37"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outVertical)">
                                      <p:cBhvr>
                                        <p:cTn id="21" dur="500"/>
                                        <p:tgtEl>
                                          <p:spTgt spid="2"/>
                                        </p:tgtEl>
                                      </p:cBhvr>
                                    </p:animEffect>
                                  </p:childTnLst>
                                  <p:subTnLst>
                                    <p:audio>
                                      <p:cMediaNode>
                                        <p:cTn display="0" masterRel="sameClick">
                                          <p:stCondLst>
                                            <p:cond evt="begin" delay="0">
                                              <p:tn val="19"/>
                                            </p:cond>
                                          </p:stCondLst>
                                          <p:endCondLst>
                                            <p:cond evt="onStopAudio" delay="0">
                                              <p:tgtEl>
                                                <p:sldTgt/>
                                              </p:tgtEl>
                                            </p:cond>
                                          </p:endCondLst>
                                        </p:cTn>
                                        <p:tgtEl>
                                          <p:sndTgt r:embed="rId2" name="CAMERA.WAV"/>
                                        </p:tgtEl>
                                      </p:cMediaNode>
                                    </p:audio>
                                  </p:subTnLst>
                                </p:cTn>
                              </p:par>
                            </p:childTnLst>
                          </p:cTn>
                        </p:par>
                        <p:par>
                          <p:cTn id="22" fill="hold">
                            <p:stCondLst>
                              <p:cond delay="6000"/>
                            </p:stCondLst>
                            <p:childTnLst>
                              <p:par>
                                <p:cTn id="23" presetID="2" presetClass="entr" presetSubtype="2" fill="hold" grpId="0" nodeType="afterEffect">
                                  <p:stCondLst>
                                    <p:cond delay="200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AMERA.WAV"/>
                                        </p:tgtEl>
                                      </p:cMediaNode>
                                    </p:audio>
                                  </p:subTnLst>
                                </p:cTn>
                              </p:par>
                            </p:childTnLst>
                          </p:cTn>
                        </p:par>
                        <p:par>
                          <p:cTn id="27" fill="hold">
                            <p:stCondLst>
                              <p:cond delay="8500"/>
                            </p:stCondLst>
                            <p:childTnLst>
                              <p:par>
                                <p:cTn id="28" presetID="2" presetClass="entr" presetSubtype="2" fill="hold" grpId="0" nodeType="afterEffect">
                                  <p:stCondLst>
                                    <p:cond delay="2000"/>
                                  </p:stCondLst>
                                  <p:childTnLst>
                                    <p:set>
                                      <p:cBhvr>
                                        <p:cTn id="29" dur="1" fill="hold">
                                          <p:stCondLst>
                                            <p:cond delay="0"/>
                                          </p:stCondLst>
                                        </p:cTn>
                                        <p:tgtEl>
                                          <p:spTgt spid="4">
                                            <p:txEl>
                                              <p:pRg st="0" end="0"/>
                                            </p:txEl>
                                          </p:spTgt>
                                        </p:tgtEl>
                                        <p:attrNameLst>
                                          <p:attrName>style.visibility</p:attrName>
                                        </p:attrNameLst>
                                      </p:cBhvr>
                                      <p:to>
                                        <p:strVal val="visible"/>
                                      </p:to>
                                    </p:set>
                                    <p:anim calcmode="lin" valueType="num">
                                      <p:cBhvr additive="base">
                                        <p:cTn id="30"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P spid="4" grpId="0" build="p" autoUpdateAnimBg="0" advAuto="2000"/>
      <p:bldP spid="4" grpId="1" build="p" autoUpdateAnimBg="0" advAuto="200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2728"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fld id="{256BC5B2-4E8A-4AAD-B3B6-0753A0E3F49F}" type="datetime1">
              <a:rPr lang="en-US" smtClean="0"/>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vl1pPr>
          </a:lstStyle>
          <a:p>
            <a:fld id="{51230D9E-542F-44DB-92E3-E6A130A7169F}"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par>
                                <p:cTn id="13" presetID="2" presetClass="entr" presetSubtype="2" fill="hold" grpId="1" nodeType="with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par>
                                <p:cTn id="17" presetID="2" presetClass="entr" presetSubtype="2" fill="hold" grpId="1"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par>
                                <p:cTn id="21" presetID="2" presetClass="entr" presetSubtype="2" fill="hold" grpId="1"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par>
                                <p:cTn id="25" presetID="2" presetClass="entr" presetSubtype="2" fill="hold" grpId="1"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par>
                          <p:cTn id="29" fill="hold">
                            <p:stCondLst>
                              <p:cond delay="3000"/>
                            </p:stCondLst>
                            <p:childTnLst>
                              <p:par>
                                <p:cTn id="30" presetID="16" presetClass="entr" presetSubtype="37"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arn(outVertical)">
                                      <p:cBhvr>
                                        <p:cTn id="32" dur="500"/>
                                        <p:tgtEl>
                                          <p:spTgt spid="2"/>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par>
                          <p:cTn id="33" fill="hold">
                            <p:stCondLst>
                              <p:cond delay="3500"/>
                            </p:stCondLst>
                            <p:childTnLst>
                              <p:par>
                                <p:cTn id="34" presetID="2" presetClass="entr" presetSubtype="2" fill="hold" grpId="0" nodeType="afterEffect">
                                  <p:stCondLst>
                                    <p:cond delay="2000"/>
                                  </p:stCondLst>
                                  <p:childTnLst>
                                    <p:set>
                                      <p:cBhvr>
                                        <p:cTn id="35" dur="1" fill="hold">
                                          <p:stCondLst>
                                            <p:cond delay="0"/>
                                          </p:stCondLst>
                                        </p:cTn>
                                        <p:tgtEl>
                                          <p:spTgt spid="3">
                                            <p:txEl>
                                              <p:pRg st="0" end="0"/>
                                            </p:txEl>
                                          </p:spTgt>
                                        </p:tgtEl>
                                        <p:attrNameLst>
                                          <p:attrName>style.visibility</p:attrName>
                                        </p:attrNameLst>
                                      </p:cBhvr>
                                      <p:to>
                                        <p:strVal val="visible"/>
                                      </p:to>
                                    </p:set>
                                    <p:anim calcmode="lin" valueType="num">
                                      <p:cBhvr additive="base">
                                        <p:cTn id="36"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AMERA.WAV"/>
                                        </p:tgtEl>
                                      </p:cMediaNode>
                                    </p:audio>
                                  </p:subTnLst>
                                </p:cTn>
                              </p:par>
                              <p:par>
                                <p:cTn id="38" presetID="2" presetClass="entr" presetSubtype="2" fill="hold" grpId="0" nodeType="withEffect">
                                  <p:stCondLst>
                                    <p:cond delay="2000"/>
                                  </p:stCondLst>
                                  <p:childTnLst>
                                    <p:set>
                                      <p:cBhvr>
                                        <p:cTn id="39" dur="1" fill="hold">
                                          <p:stCondLst>
                                            <p:cond delay="0"/>
                                          </p:stCondLst>
                                        </p:cTn>
                                        <p:tgtEl>
                                          <p:spTgt spid="3">
                                            <p:txEl>
                                              <p:pRg st="1" end="1"/>
                                            </p:txEl>
                                          </p:spTgt>
                                        </p:tgtEl>
                                        <p:attrNameLst>
                                          <p:attrName>style.visibility</p:attrName>
                                        </p:attrNameLst>
                                      </p:cBhvr>
                                      <p:to>
                                        <p:strVal val="visible"/>
                                      </p:to>
                                    </p:set>
                                    <p:anim calcmode="lin" valueType="num">
                                      <p:cBhvr additive="base">
                                        <p:cTn id="40"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2" name="CAMERA.WAV"/>
                                        </p:tgtEl>
                                      </p:cMediaNode>
                                    </p:audio>
                                  </p:subTnLst>
                                </p:cTn>
                              </p:par>
                              <p:par>
                                <p:cTn id="42" presetID="2" presetClass="entr" presetSubtype="2" fill="hold" grpId="0" nodeType="withEffect">
                                  <p:stCondLst>
                                    <p:cond delay="2000"/>
                                  </p:stCondLst>
                                  <p:childTnLst>
                                    <p:set>
                                      <p:cBhvr>
                                        <p:cTn id="43" dur="1" fill="hold">
                                          <p:stCondLst>
                                            <p:cond delay="0"/>
                                          </p:stCondLst>
                                        </p:cTn>
                                        <p:tgtEl>
                                          <p:spTgt spid="3">
                                            <p:txEl>
                                              <p:pRg st="2" end="2"/>
                                            </p:txEl>
                                          </p:spTgt>
                                        </p:tgtEl>
                                        <p:attrNameLst>
                                          <p:attrName>style.visibility</p:attrName>
                                        </p:attrNameLst>
                                      </p:cBhvr>
                                      <p:to>
                                        <p:strVal val="visible"/>
                                      </p:to>
                                    </p:set>
                                    <p:anim calcmode="lin" valueType="num">
                                      <p:cBhvr additive="base">
                                        <p:cTn id="4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2" name="CAMERA.WAV"/>
                                        </p:tgtEl>
                                      </p:cMediaNode>
                                    </p:audio>
                                  </p:subTnLst>
                                </p:cTn>
                              </p:par>
                              <p:par>
                                <p:cTn id="46" presetID="2" presetClass="entr" presetSubtype="2" fill="hold" grpId="0" nodeType="withEffect">
                                  <p:stCondLst>
                                    <p:cond delay="200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additive="base">
                                        <p:cTn id="48"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AMERA.WAV"/>
                                        </p:tgtEl>
                                      </p:cMediaNode>
                                    </p:audio>
                                  </p:subTnLst>
                                </p:cTn>
                              </p:par>
                              <p:par>
                                <p:cTn id="50" presetID="2" presetClass="entr" presetSubtype="2" fill="hold" grpId="0" nodeType="withEffect">
                                  <p:stCondLst>
                                    <p:cond delay="200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additive="base">
                                        <p:cTn id="52"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3752"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7105650" y="76200"/>
            <a:ext cx="21145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
            <a:ext cx="61912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fld id="{72A23EDA-8E6B-4760-8A89-8060E2D4833C}" type="datetime1">
              <a:rPr lang="en-US" smtClean="0"/>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vl1pPr>
          </a:lstStyle>
          <a:p>
            <a:fld id="{89502C5B-D859-4CA7-8E79-9FCAE5EBCBD4}"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par>
                                <p:cTn id="13" presetID="2" presetClass="entr" presetSubtype="2" fill="hold" grpId="1" nodeType="with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par>
                                <p:cTn id="17" presetID="2" presetClass="entr" presetSubtype="2" fill="hold" grpId="1"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par>
                                <p:cTn id="21" presetID="2" presetClass="entr" presetSubtype="2" fill="hold" grpId="1"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par>
                                <p:cTn id="25" presetID="2" presetClass="entr" presetSubtype="2" fill="hold" grpId="1"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par>
                          <p:cTn id="29" fill="hold">
                            <p:stCondLst>
                              <p:cond delay="3000"/>
                            </p:stCondLst>
                            <p:childTnLst>
                              <p:par>
                                <p:cTn id="30" presetID="16" presetClass="entr" presetSubtype="37"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arn(outVertical)">
                                      <p:cBhvr>
                                        <p:cTn id="32" dur="500"/>
                                        <p:tgtEl>
                                          <p:spTgt spid="2"/>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par>
                          <p:cTn id="33" fill="hold">
                            <p:stCondLst>
                              <p:cond delay="3500"/>
                            </p:stCondLst>
                            <p:childTnLst>
                              <p:par>
                                <p:cTn id="34" presetID="2" presetClass="entr" presetSubtype="2" fill="hold" grpId="0" nodeType="afterEffect">
                                  <p:stCondLst>
                                    <p:cond delay="2000"/>
                                  </p:stCondLst>
                                  <p:childTnLst>
                                    <p:set>
                                      <p:cBhvr>
                                        <p:cTn id="35" dur="1" fill="hold">
                                          <p:stCondLst>
                                            <p:cond delay="0"/>
                                          </p:stCondLst>
                                        </p:cTn>
                                        <p:tgtEl>
                                          <p:spTgt spid="3">
                                            <p:txEl>
                                              <p:pRg st="0" end="0"/>
                                            </p:txEl>
                                          </p:spTgt>
                                        </p:tgtEl>
                                        <p:attrNameLst>
                                          <p:attrName>style.visibility</p:attrName>
                                        </p:attrNameLst>
                                      </p:cBhvr>
                                      <p:to>
                                        <p:strVal val="visible"/>
                                      </p:to>
                                    </p:set>
                                    <p:anim calcmode="lin" valueType="num">
                                      <p:cBhvr additive="base">
                                        <p:cTn id="36"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AMERA.WAV"/>
                                        </p:tgtEl>
                                      </p:cMediaNode>
                                    </p:audio>
                                  </p:subTnLst>
                                </p:cTn>
                              </p:par>
                              <p:par>
                                <p:cTn id="38" presetID="2" presetClass="entr" presetSubtype="2" fill="hold" grpId="0" nodeType="withEffect">
                                  <p:stCondLst>
                                    <p:cond delay="2000"/>
                                  </p:stCondLst>
                                  <p:childTnLst>
                                    <p:set>
                                      <p:cBhvr>
                                        <p:cTn id="39" dur="1" fill="hold">
                                          <p:stCondLst>
                                            <p:cond delay="0"/>
                                          </p:stCondLst>
                                        </p:cTn>
                                        <p:tgtEl>
                                          <p:spTgt spid="3">
                                            <p:txEl>
                                              <p:pRg st="1" end="1"/>
                                            </p:txEl>
                                          </p:spTgt>
                                        </p:tgtEl>
                                        <p:attrNameLst>
                                          <p:attrName>style.visibility</p:attrName>
                                        </p:attrNameLst>
                                      </p:cBhvr>
                                      <p:to>
                                        <p:strVal val="visible"/>
                                      </p:to>
                                    </p:set>
                                    <p:anim calcmode="lin" valueType="num">
                                      <p:cBhvr additive="base">
                                        <p:cTn id="40"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2" name="CAMERA.WAV"/>
                                        </p:tgtEl>
                                      </p:cMediaNode>
                                    </p:audio>
                                  </p:subTnLst>
                                </p:cTn>
                              </p:par>
                              <p:par>
                                <p:cTn id="42" presetID="2" presetClass="entr" presetSubtype="2" fill="hold" grpId="0" nodeType="withEffect">
                                  <p:stCondLst>
                                    <p:cond delay="2000"/>
                                  </p:stCondLst>
                                  <p:childTnLst>
                                    <p:set>
                                      <p:cBhvr>
                                        <p:cTn id="43" dur="1" fill="hold">
                                          <p:stCondLst>
                                            <p:cond delay="0"/>
                                          </p:stCondLst>
                                        </p:cTn>
                                        <p:tgtEl>
                                          <p:spTgt spid="3">
                                            <p:txEl>
                                              <p:pRg st="2" end="2"/>
                                            </p:txEl>
                                          </p:spTgt>
                                        </p:tgtEl>
                                        <p:attrNameLst>
                                          <p:attrName>style.visibility</p:attrName>
                                        </p:attrNameLst>
                                      </p:cBhvr>
                                      <p:to>
                                        <p:strVal val="visible"/>
                                      </p:to>
                                    </p:set>
                                    <p:anim calcmode="lin" valueType="num">
                                      <p:cBhvr additive="base">
                                        <p:cTn id="4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2" name="CAMERA.WAV"/>
                                        </p:tgtEl>
                                      </p:cMediaNode>
                                    </p:audio>
                                  </p:subTnLst>
                                </p:cTn>
                              </p:par>
                              <p:par>
                                <p:cTn id="46" presetID="2" presetClass="entr" presetSubtype="2" fill="hold" grpId="0" nodeType="withEffect">
                                  <p:stCondLst>
                                    <p:cond delay="200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additive="base">
                                        <p:cTn id="48"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AMERA.WAV"/>
                                        </p:tgtEl>
                                      </p:cMediaNode>
                                    </p:audio>
                                  </p:subTnLst>
                                </p:cTn>
                              </p:par>
                              <p:par>
                                <p:cTn id="50" presetID="2" presetClass="entr" presetSubtype="2" fill="hold" grpId="0" nodeType="withEffect">
                                  <p:stCondLst>
                                    <p:cond delay="200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additive="base">
                                        <p:cTn id="52"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731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35563" y="1981200"/>
            <a:ext cx="3810000" cy="411480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1173163" y="6265863"/>
            <a:ext cx="1905000" cy="457200"/>
          </a:xfrm>
        </p:spPr>
        <p:txBody>
          <a:bodyPr/>
          <a:lstStyle>
            <a:lvl1pPr>
              <a:defRPr/>
            </a:lvl1pPr>
          </a:lstStyle>
          <a:p>
            <a:fld id="{1E9E579A-7F76-47A0-B5E6-C3DF1364653C}" type="datetime1">
              <a:rPr lang="en-US"/>
              <a:pPr/>
              <a:t>8/6/16</a:t>
            </a:fld>
            <a:endParaRPr lang="en-US" b="0">
              <a:solidFill>
                <a:schemeClr val="tx1"/>
              </a:solidFill>
            </a:endParaRPr>
          </a:p>
        </p:txBody>
      </p:sp>
      <p:sp>
        <p:nvSpPr>
          <p:cNvPr id="6" name="Footer Placeholder 5"/>
          <p:cNvSpPr>
            <a:spLocks noGrp="1"/>
          </p:cNvSpPr>
          <p:nvPr>
            <p:ph type="ftr" sz="quarter" idx="11"/>
          </p:nvPr>
        </p:nvSpPr>
        <p:spPr>
          <a:xfrm>
            <a:off x="3581400" y="6248400"/>
            <a:ext cx="2895600" cy="457200"/>
          </a:xfrm>
        </p:spPr>
        <p:txBody>
          <a:bodyPr/>
          <a:lstStyle>
            <a:lvl1pPr>
              <a:defRPr/>
            </a:lvl1pPr>
          </a:lstStyle>
          <a:p>
            <a:r>
              <a:rPr lang="en-US"/>
              <a:t>©Lawrence M. Hinman</a:t>
            </a:r>
            <a:endParaRPr lang="en-US" b="0">
              <a:solidFill>
                <a:schemeClr val="tx1"/>
              </a:solidFill>
            </a:endParaRPr>
          </a:p>
        </p:txBody>
      </p:sp>
      <p:sp>
        <p:nvSpPr>
          <p:cNvPr id="7" name="Slide Number Placeholder 6"/>
          <p:cNvSpPr>
            <a:spLocks noGrp="1"/>
          </p:cNvSpPr>
          <p:nvPr>
            <p:ph type="sldNum" sz="quarter" idx="12"/>
          </p:nvPr>
        </p:nvSpPr>
        <p:spPr>
          <a:xfrm>
            <a:off x="7010400" y="6248400"/>
            <a:ext cx="1905000" cy="457200"/>
          </a:xfrm>
        </p:spPr>
        <p:txBody>
          <a:bodyPr/>
          <a:lstStyle>
            <a:lvl1pPr>
              <a:defRPr/>
            </a:lvl1pPr>
          </a:lstStyle>
          <a:p>
            <a:fld id="{3A48BF98-4A92-4A7C-9522-37A5FE2BFC77}" type="slidenum">
              <a:rPr lang="en-US"/>
              <a:pPr/>
              <a:t>‹#›</a:t>
            </a:fld>
            <a:endParaRPr lang="en-US" b="0">
              <a:solidFill>
                <a:schemeClr val="tx1"/>
              </a:solidFill>
            </a:endParaRPr>
          </a:p>
        </p:txBody>
      </p:sp>
    </p:spTree>
  </p:cSld>
  <p:clrMapOvr>
    <a:masterClrMapping/>
  </p:clrMapOvr>
  <p:transition>
    <p:split orient="vert"/>
    <p:sndAc>
      <p:stSnd>
        <p:snd r:embed="rId1"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1"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1" name="CAMERA.WAV"/>
                                        </p:tgtEl>
                                      </p:cMediaNode>
                                    </p:audio>
                                  </p:subTnLst>
                                </p:cTn>
                              </p:par>
                              <p:par>
                                <p:cTn id="13" presetID="2" presetClass="entr" presetSubtype="2" fill="hold" grpId="1" nodeType="with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1" name="CAMERA.WAV"/>
                                        </p:tgtEl>
                                      </p:cMediaNode>
                                    </p:audio>
                                  </p:subTnLst>
                                </p:cTn>
                              </p:par>
                              <p:par>
                                <p:cTn id="17" presetID="2" presetClass="entr" presetSubtype="2" fill="hold" grpId="1"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1" name="CAMERA.WAV"/>
                                        </p:tgtEl>
                                      </p:cMediaNode>
                                    </p:audio>
                                  </p:subTnLst>
                                </p:cTn>
                              </p:par>
                              <p:par>
                                <p:cTn id="21" presetID="2" presetClass="entr" presetSubtype="2" fill="hold" grpId="1"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1" name="CAMERA.WAV"/>
                                        </p:tgtEl>
                                      </p:cMediaNode>
                                    </p:audio>
                                  </p:subTnLst>
                                </p:cTn>
                              </p:par>
                              <p:par>
                                <p:cTn id="25" presetID="2" presetClass="entr" presetSubtype="2" fill="hold" grpId="1"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1" name="CAMERA.WAV"/>
                                        </p:tgtEl>
                                      </p:cMediaNode>
                                    </p:audio>
                                  </p:subTnLst>
                                </p:cTn>
                              </p:par>
                            </p:childTnLst>
                          </p:cTn>
                        </p:par>
                        <p:par>
                          <p:cTn id="29" fill="hold">
                            <p:stCondLst>
                              <p:cond delay="3000"/>
                            </p:stCondLst>
                            <p:childTnLst>
                              <p:par>
                                <p:cTn id="30" presetID="2" presetClass="entr" presetSubtype="2" fill="hold" grpId="1" nodeType="afterEffect">
                                  <p:stCondLst>
                                    <p:cond delay="200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additive="base">
                                        <p:cTn id="3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1" name="CAMERA.WAV"/>
                                        </p:tgtEl>
                                      </p:cMediaNode>
                                    </p:audio>
                                  </p:subTnLst>
                                </p:cTn>
                              </p:par>
                            </p:childTnLst>
                          </p:cTn>
                        </p:par>
                        <p:par>
                          <p:cTn id="34" fill="hold">
                            <p:stCondLst>
                              <p:cond delay="5500"/>
                            </p:stCondLst>
                            <p:childTnLst>
                              <p:par>
                                <p:cTn id="35" presetID="16" presetClass="entr" presetSubtype="37"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arn(outVertical)">
                                      <p:cBhvr>
                                        <p:cTn id="37" dur="500"/>
                                        <p:tgtEl>
                                          <p:spTgt spid="2"/>
                                        </p:tgtEl>
                                      </p:cBhvr>
                                    </p:animEffect>
                                  </p:childTnLst>
                                  <p:subTnLst>
                                    <p:audio>
                                      <p:cMediaNode>
                                        <p:cTn display="0" masterRel="sameClick">
                                          <p:stCondLst>
                                            <p:cond evt="begin" delay="0">
                                              <p:tn val="35"/>
                                            </p:cond>
                                          </p:stCondLst>
                                          <p:endCondLst>
                                            <p:cond evt="onStopAudio" delay="0">
                                              <p:tgtEl>
                                                <p:sldTgt/>
                                              </p:tgtEl>
                                            </p:cond>
                                          </p:endCondLst>
                                        </p:cTn>
                                        <p:tgtEl>
                                          <p:sndTgt r:embed="rId1" name="CAMERA.WAV"/>
                                        </p:tgtEl>
                                      </p:cMediaNode>
                                    </p:audio>
                                  </p:subTnLst>
                                </p:cTn>
                              </p:par>
                            </p:childTnLst>
                          </p:cTn>
                        </p:par>
                        <p:par>
                          <p:cTn id="38" fill="hold">
                            <p:stCondLst>
                              <p:cond delay="6000"/>
                            </p:stCondLst>
                            <p:childTnLst>
                              <p:par>
                                <p:cTn id="39" presetID="2" presetClass="entr" presetSubtype="2" fill="hold" grpId="0" nodeType="afterEffect">
                                  <p:stCondLst>
                                    <p:cond delay="2000"/>
                                  </p:stCondLst>
                                  <p:childTnLst>
                                    <p:set>
                                      <p:cBhvr>
                                        <p:cTn id="40" dur="1" fill="hold">
                                          <p:stCondLst>
                                            <p:cond delay="0"/>
                                          </p:stCondLst>
                                        </p:cTn>
                                        <p:tgtEl>
                                          <p:spTgt spid="3">
                                            <p:txEl>
                                              <p:pRg st="0" end="0"/>
                                            </p:txEl>
                                          </p:spTgt>
                                        </p:tgtEl>
                                        <p:attrNameLst>
                                          <p:attrName>style.visibility</p:attrName>
                                        </p:attrNameLst>
                                      </p:cBhvr>
                                      <p:to>
                                        <p:strVal val="visible"/>
                                      </p:to>
                                    </p:set>
                                    <p:anim calcmode="lin" valueType="num">
                                      <p:cBhvr additive="base">
                                        <p:cTn id="4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1" name="CAMERA.WAV"/>
                                        </p:tgtEl>
                                      </p:cMediaNode>
                                    </p:audio>
                                  </p:subTnLst>
                                </p:cTn>
                              </p:par>
                              <p:par>
                                <p:cTn id="43" presetID="2" presetClass="entr" presetSubtype="2" fill="hold" grpId="0" nodeType="withEffect">
                                  <p:stCondLst>
                                    <p:cond delay="2000"/>
                                  </p:stCondLst>
                                  <p:childTnLst>
                                    <p:set>
                                      <p:cBhvr>
                                        <p:cTn id="44" dur="1" fill="hold">
                                          <p:stCondLst>
                                            <p:cond delay="0"/>
                                          </p:stCondLst>
                                        </p:cTn>
                                        <p:tgtEl>
                                          <p:spTgt spid="3">
                                            <p:txEl>
                                              <p:pRg st="1" end="1"/>
                                            </p:txEl>
                                          </p:spTgt>
                                        </p:tgtEl>
                                        <p:attrNameLst>
                                          <p:attrName>style.visibility</p:attrName>
                                        </p:attrNameLst>
                                      </p:cBhvr>
                                      <p:to>
                                        <p:strVal val="visible"/>
                                      </p:to>
                                    </p:set>
                                    <p:anim calcmode="lin" valueType="num">
                                      <p:cBhvr additive="base">
                                        <p:cTn id="4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1" name="CAMERA.WAV"/>
                                        </p:tgtEl>
                                      </p:cMediaNode>
                                    </p:audio>
                                  </p:subTnLst>
                                </p:cTn>
                              </p:par>
                              <p:par>
                                <p:cTn id="47" presetID="2" presetClass="entr" presetSubtype="2" fill="hold" grpId="0" nodeType="withEffect">
                                  <p:stCondLst>
                                    <p:cond delay="2000"/>
                                  </p:stCondLst>
                                  <p:childTnLst>
                                    <p:set>
                                      <p:cBhvr>
                                        <p:cTn id="48" dur="1" fill="hold">
                                          <p:stCondLst>
                                            <p:cond delay="0"/>
                                          </p:stCondLst>
                                        </p:cTn>
                                        <p:tgtEl>
                                          <p:spTgt spid="3">
                                            <p:txEl>
                                              <p:pRg st="2" end="2"/>
                                            </p:txEl>
                                          </p:spTgt>
                                        </p:tgtEl>
                                        <p:attrNameLst>
                                          <p:attrName>style.visibility</p:attrName>
                                        </p:attrNameLst>
                                      </p:cBhvr>
                                      <p:to>
                                        <p:strVal val="visible"/>
                                      </p:to>
                                    </p:set>
                                    <p:anim calcmode="lin" valueType="num">
                                      <p:cBhvr additive="base">
                                        <p:cTn id="4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1" name="CAMERA.WAV"/>
                                        </p:tgtEl>
                                      </p:cMediaNode>
                                    </p:audio>
                                  </p:subTnLst>
                                </p:cTn>
                              </p:par>
                              <p:par>
                                <p:cTn id="51" presetID="2" presetClass="entr" presetSubtype="2" fill="hold" grpId="0" nodeType="withEffect">
                                  <p:stCondLst>
                                    <p:cond delay="2000"/>
                                  </p:stCondLst>
                                  <p:childTnLst>
                                    <p:set>
                                      <p:cBhvr>
                                        <p:cTn id="52" dur="1" fill="hold">
                                          <p:stCondLst>
                                            <p:cond delay="0"/>
                                          </p:stCondLst>
                                        </p:cTn>
                                        <p:tgtEl>
                                          <p:spTgt spid="3">
                                            <p:txEl>
                                              <p:pRg st="3" end="3"/>
                                            </p:txEl>
                                          </p:spTgt>
                                        </p:tgtEl>
                                        <p:attrNameLst>
                                          <p:attrName>style.visibility</p:attrName>
                                        </p:attrNameLst>
                                      </p:cBhvr>
                                      <p:to>
                                        <p:strVal val="visible"/>
                                      </p:to>
                                    </p:set>
                                    <p:anim calcmode="lin" valueType="num">
                                      <p:cBhvr additive="base">
                                        <p:cTn id="5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1" name="CAMERA.WAV"/>
                                        </p:tgtEl>
                                      </p:cMediaNode>
                                    </p:audio>
                                  </p:subTnLst>
                                </p:cTn>
                              </p:par>
                              <p:par>
                                <p:cTn id="55" presetID="2" presetClass="entr" presetSubtype="2" fill="hold" grpId="0" nodeType="withEffect">
                                  <p:stCondLst>
                                    <p:cond delay="200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additive="base">
                                        <p:cTn id="5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1" name="CAMERA.WAV"/>
                                        </p:tgtEl>
                                      </p:cMediaNode>
                                    </p:audio>
                                  </p:subTnLst>
                                </p:cTn>
                              </p:par>
                            </p:childTnLst>
                          </p:cTn>
                        </p:par>
                        <p:par>
                          <p:cTn id="59" fill="hold">
                            <p:stCondLst>
                              <p:cond delay="8500"/>
                            </p:stCondLst>
                            <p:childTnLst>
                              <p:par>
                                <p:cTn id="60" presetID="2" presetClass="entr" presetSubtype="2" fill="hold" grpId="0" nodeType="afterEffect">
                                  <p:stCondLst>
                                    <p:cond delay="2000"/>
                                  </p:stCondLst>
                                  <p:childTnLst>
                                    <p:set>
                                      <p:cBhvr>
                                        <p:cTn id="61" dur="1" fill="hold">
                                          <p:stCondLst>
                                            <p:cond delay="0"/>
                                          </p:stCondLst>
                                        </p:cTn>
                                        <p:tgtEl>
                                          <p:spTgt spid="4">
                                            <p:txEl>
                                              <p:pRg st="0" end="0"/>
                                            </p:txEl>
                                          </p:spTgt>
                                        </p:tgtEl>
                                        <p:attrNameLst>
                                          <p:attrName>style.visibility</p:attrName>
                                        </p:attrNameLst>
                                      </p:cBhvr>
                                      <p:to>
                                        <p:strVal val="visible"/>
                                      </p:to>
                                    </p:set>
                                    <p:anim calcmode="lin" valueType="num">
                                      <p:cBhvr additive="base">
                                        <p:cTn id="6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0"/>
                                            </p:cond>
                                          </p:stCondLst>
                                          <p:endCondLst>
                                            <p:cond evt="onStopAudio" delay="0">
                                              <p:tgtEl>
                                                <p:sldTgt/>
                                              </p:tgtEl>
                                            </p:cond>
                                          </p:endCondLst>
                                        </p:cTn>
                                        <p:tgtEl>
                                          <p:sndTgt r:embed="rId1"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P spid="4" grpId="0" build="p" autoUpdateAnimBg="0" advAuto="2000"/>
      <p:bldP spid="4" grpId="1" build="p" autoUpdateAnimBg="0" advAuto="2000"/>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E1D7417-35CE-4705-86B0-2A059537DE39}"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97C10F6-7C4F-416A-BA55-C61FC9549B0F}"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46F24D88-B087-4FFF-BA25-EDABCE267AC6}"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3581400"/>
            <a:ext cx="3810000" cy="76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581400"/>
            <a:ext cx="3810000" cy="76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AF81462D-184C-481B-A08A-22E7ED10F17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7"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4296"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0"/>
          </p:nvPr>
        </p:nvSpPr>
        <p:spPr/>
        <p:txBody>
          <a:bodyPr/>
          <a:lstStyle>
            <a:lvl1pPr>
              <a:defRPr/>
            </a:lvl1pPr>
          </a:lstStyle>
          <a:p>
            <a:pPr>
              <a:defRPr/>
            </a:pPr>
            <a:fld id="{DB099528-02D6-4C3C-A98E-872CDCD08DE5}" type="datetime1">
              <a:rPr lang="en-US" smtClean="0"/>
              <a:pPr>
                <a:defRPr/>
              </a:pPr>
              <a:t>8/6/16</a:t>
            </a:fld>
            <a:endParaRPr lang="en-US" b="0">
              <a:solidFill>
                <a:schemeClr val="tx1"/>
              </a:solidFill>
            </a:endParaRPr>
          </a:p>
        </p:txBody>
      </p:sp>
      <p:sp>
        <p:nvSpPr>
          <p:cNvPr id="10" name="Footer Placeholder 5"/>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1" name="Slide Number Placeholder 6"/>
          <p:cNvSpPr>
            <a:spLocks noGrp="1"/>
          </p:cNvSpPr>
          <p:nvPr>
            <p:ph type="sldNum" sz="quarter" idx="12"/>
          </p:nvPr>
        </p:nvSpPr>
        <p:spPr/>
        <p:txBody>
          <a:bodyPr/>
          <a:lstStyle>
            <a:lvl1pPr>
              <a:defRPr/>
            </a:lvl1pPr>
          </a:lstStyle>
          <a:p>
            <a:pPr>
              <a:defRPr/>
            </a:pPr>
            <a:fld id="{A6DBC4C6-488E-46F9-B419-8F3B937EFAAA}"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D83F94D4-47C4-41FA-BD45-648B263787DE}"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F4EA771A-5029-4306-A9DF-914E4F7DEFBF}"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2006D335-4A35-419E-8D3D-D6C38EE6AD73}"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BD5D78C-5384-4B01-9F7C-92CD52D3977B}"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B8D453C-EAC5-43DF-9C67-E3AAD35E4FF7}"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F1FE98E-B7BF-41A8-A30B-294D55981B7C}"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2133600" cy="3810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6248400" cy="381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B88BA3E-079A-4401-B0C0-33DD8FC05951}"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828800"/>
            <a:ext cx="9144000" cy="5029200"/>
          </a:xfrm>
          <a:prstGeom prst="rect">
            <a:avLst/>
          </a:prstGeom>
          <a:solidFill>
            <a:schemeClr val="tx1">
              <a:lumMod val="50000"/>
              <a:lumOff val="50000"/>
            </a:schemeClr>
          </a:solidFill>
          <a:ln w="9525">
            <a:noFill/>
            <a:miter lim="800000"/>
            <a:headEnd/>
            <a:tailEnd/>
          </a:ln>
        </p:spPr>
        <p:txBody>
          <a:bodyPr wrap="none" anchor="ctr"/>
          <a:lstStyle/>
          <a:p>
            <a:pPr eaLnBrk="0" hangingPunct="0">
              <a:defRPr/>
            </a:pPr>
            <a:endParaRPr lang="en-US">
              <a:solidFill>
                <a:srgbClr val="173063"/>
              </a:solidFill>
              <a:latin typeface="Arial" charset="0"/>
              <a:ea typeface="ＭＳ Ｐゴシック" pitchFamily="1" charset="-128"/>
            </a:endParaRPr>
          </a:p>
        </p:txBody>
      </p:sp>
      <p:sp>
        <p:nvSpPr>
          <p:cNvPr id="5" name="Rectangle 22"/>
          <p:cNvSpPr>
            <a:spLocks noChangeArrowheads="1"/>
          </p:cNvSpPr>
          <p:nvPr/>
        </p:nvSpPr>
        <p:spPr bwMode="auto">
          <a:xfrm>
            <a:off x="0" y="1828800"/>
            <a:ext cx="9144000" cy="228600"/>
          </a:xfrm>
          <a:prstGeom prst="rect">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sp>
        <p:nvSpPr>
          <p:cNvPr id="231427" name="Rectangle 3"/>
          <p:cNvSpPr>
            <a:spLocks noGrp="1" noChangeArrowheads="1"/>
          </p:cNvSpPr>
          <p:nvPr>
            <p:ph type="ctrTitle"/>
          </p:nvPr>
        </p:nvSpPr>
        <p:spPr>
          <a:xfrm>
            <a:off x="762000" y="517525"/>
            <a:ext cx="7772400" cy="1143000"/>
          </a:xfrm>
          <a:prstGeom prst="rect">
            <a:avLst/>
          </a:prstGeom>
        </p:spPr>
        <p:txBody>
          <a:bodyPr/>
          <a:lstStyle>
            <a:lvl1pPr>
              <a:defRPr sz="3600">
                <a:solidFill>
                  <a:schemeClr val="tx1">
                    <a:lumMod val="50000"/>
                    <a:lumOff val="50000"/>
                  </a:schemeClr>
                </a:solidFill>
              </a:defRPr>
            </a:lvl1pPr>
          </a:lstStyle>
          <a:p>
            <a:r>
              <a:rPr lang="en-US" smtClean="0"/>
              <a:t>Click to edit Master title style</a:t>
            </a:r>
            <a:endParaRPr lang="en-US" dirty="0"/>
          </a:p>
        </p:txBody>
      </p:sp>
      <p:sp>
        <p:nvSpPr>
          <p:cNvPr id="231428" name="Rectangle 4"/>
          <p:cNvSpPr>
            <a:spLocks noGrp="1" noChangeArrowheads="1"/>
          </p:cNvSpPr>
          <p:nvPr>
            <p:ph type="subTitle" idx="1" hasCustomPrompt="1"/>
          </p:nvPr>
        </p:nvSpPr>
        <p:spPr>
          <a:xfrm>
            <a:off x="914400" y="2819400"/>
            <a:ext cx="7239000" cy="2057400"/>
          </a:xfrm>
          <a:prstGeom prst="rect">
            <a:avLst/>
          </a:prstGeom>
        </p:spPr>
        <p:txBody>
          <a:bodyPr/>
          <a:lstStyle>
            <a:lvl1pPr algn="ctr">
              <a:defRPr sz="2400" baseline="0">
                <a:solidFill>
                  <a:srgbClr val="FFC000"/>
                </a:solidFill>
              </a:defRPr>
            </a:lvl1pPr>
          </a:lstStyle>
          <a:p>
            <a:r>
              <a:rPr lang="en-US" dirty="0" smtClean="0"/>
              <a:t>Lawrence M. Hinman, Ph.D.</a:t>
            </a:r>
            <a:br>
              <a:rPr lang="en-US" dirty="0" smtClean="0"/>
            </a:br>
            <a:endParaRPr lang="en-US" dirty="0" smtClean="0"/>
          </a:p>
          <a:p>
            <a:r>
              <a:rPr lang="en-US" dirty="0" smtClean="0"/>
              <a:t>Ethics Matters</a:t>
            </a:r>
          </a:p>
          <a:p>
            <a:r>
              <a:rPr lang="en-US" dirty="0" smtClean="0"/>
              <a:t>http://EthicsMatters.net  </a:t>
            </a:r>
            <a:endParaRPr lang="en-US" dirty="0"/>
          </a:p>
        </p:txBody>
      </p:sp>
      <p:sp>
        <p:nvSpPr>
          <p:cNvPr id="8" name="Rectangle 5"/>
          <p:cNvSpPr>
            <a:spLocks noGrp="1" noChangeArrowheads="1"/>
          </p:cNvSpPr>
          <p:nvPr>
            <p:ph type="dt" sz="half" idx="10"/>
          </p:nvPr>
        </p:nvSpPr>
        <p:spPr>
          <a:xfrm>
            <a:off x="685800" y="6248400"/>
            <a:ext cx="1905000" cy="457200"/>
          </a:xfrm>
          <a:prstGeom prst="rect">
            <a:avLst/>
          </a:prstGeom>
        </p:spPr>
        <p:txBody>
          <a:bodyPr anchor="ctr"/>
          <a:lstStyle>
            <a:lvl1pPr>
              <a:defRPr>
                <a:solidFill>
                  <a:schemeClr val="bg1"/>
                </a:solidFill>
                <a:latin typeface="+mj-lt"/>
              </a:defRPr>
            </a:lvl1pPr>
          </a:lstStyle>
          <a:p>
            <a:fld id="{6AADF985-6175-456D-A446-FD0F28E13FDA}" type="datetime1">
              <a:rPr lang="en-US" smtClean="0"/>
              <a:pPr/>
              <a:t>8/6/16</a:t>
            </a:fld>
            <a:endParaRPr lang="en-US"/>
          </a:p>
        </p:txBody>
      </p:sp>
      <p:pic>
        <p:nvPicPr>
          <p:cNvPr id="11" name="Picture 10" descr="LargeButton.png">
            <a:hlinkClick r:id="rId2" action="ppaction://hlinkfile"/>
          </p:cNvPr>
          <p:cNvPicPr>
            <a:picLocks noChangeAspect="1"/>
          </p:cNvPicPr>
          <p:nvPr/>
        </p:nvPicPr>
        <p:blipFill>
          <a:blip r:embed="rId3"/>
          <a:srcRect/>
          <a:stretch>
            <a:fillRect/>
          </a:stretch>
        </p:blipFill>
        <p:spPr bwMode="auto">
          <a:xfrm>
            <a:off x="2667000" y="6172200"/>
            <a:ext cx="3606800" cy="685800"/>
          </a:xfrm>
          <a:prstGeom prst="rect">
            <a:avLst/>
          </a:prstGeom>
          <a:noFill/>
          <a:ln w="9525">
            <a:noFill/>
            <a:miter lim="800000"/>
            <a:headEnd/>
            <a:tailEnd/>
          </a:ln>
        </p:spPr>
      </p:pic>
      <p:sp>
        <p:nvSpPr>
          <p:cNvPr id="9" name="Rectangle 6"/>
          <p:cNvSpPr>
            <a:spLocks noGrp="1" noChangeArrowheads="1"/>
          </p:cNvSpPr>
          <p:nvPr>
            <p:ph type="ftr" sz="quarter" idx="11"/>
          </p:nvPr>
        </p:nvSpPr>
        <p:spPr>
          <a:xfrm>
            <a:off x="2819400" y="6248400"/>
            <a:ext cx="3429000" cy="457200"/>
          </a:xfrm>
          <a:prstGeom prst="rect">
            <a:avLst/>
          </a:prstGeom>
          <a:solidFill>
            <a:schemeClr val="bg1"/>
          </a:solidFill>
        </p:spPr>
        <p:txBody>
          <a:bodyPr anchor="ctr"/>
          <a:lstStyle>
            <a:lvl1pPr algn="r">
              <a:defRPr sz="1400" b="1">
                <a:solidFill>
                  <a:schemeClr val="tx1">
                    <a:lumMod val="50000"/>
                    <a:lumOff val="50000"/>
                  </a:schemeClr>
                </a:solidFill>
                <a:latin typeface="+mj-lt"/>
              </a:defRPr>
            </a:lvl1pPr>
          </a:lstStyle>
          <a:p>
            <a:r>
              <a:rPr lang="en-US" smtClean="0"/>
              <a:t>©Lawrence M. Hinman</a:t>
            </a:r>
            <a:endParaRPr lang="en-US"/>
          </a:p>
        </p:txBody>
      </p:sp>
      <p:sp>
        <p:nvSpPr>
          <p:cNvPr id="10" name="Rectangle 7"/>
          <p:cNvSpPr>
            <a:spLocks noGrp="1" noChangeArrowheads="1"/>
          </p:cNvSpPr>
          <p:nvPr>
            <p:ph type="sldNum" sz="quarter" idx="12"/>
          </p:nvPr>
        </p:nvSpPr>
        <p:spPr>
          <a:xfrm>
            <a:off x="6553200" y="6248400"/>
            <a:ext cx="1905000" cy="457200"/>
          </a:xfrm>
          <a:prstGeom prst="rect">
            <a:avLst/>
          </a:prstGeom>
        </p:spPr>
        <p:txBody>
          <a:bodyPr anchor="ctr"/>
          <a:lstStyle>
            <a:lvl1pPr>
              <a:defRPr>
                <a:solidFill>
                  <a:schemeClr val="bg1"/>
                </a:solidFill>
                <a:latin typeface="+mj-lt"/>
              </a:defRPr>
            </a:lvl1pPr>
          </a:lstStyle>
          <a:p>
            <a:fld id="{9C51BD18-07F1-44DD-9EF2-463B063C3B97}" type="slidenum">
              <a:rPr lang="en-US" smtClean="0"/>
              <a:pPr/>
              <a:t>‹#›</a:t>
            </a:fld>
            <a:endParaRPr lang="en-US"/>
          </a:p>
        </p:txBody>
      </p:sp>
    </p:spTree>
  </p:cSld>
  <p:clrMapOvr>
    <a:masterClrMapping/>
  </p:clrMapOvr>
  <p:transition>
    <p:split orient="vert"/>
  </p:transition>
  <p:hf hdr="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4" name="Picture 10" descr="LargeButton.png">
            <a:hlinkClick r:id="rId3" action="ppaction://hlinkfile"/>
          </p:cNvPr>
          <p:cNvPicPr>
            <a:picLocks noChangeAspect="1"/>
          </p:cNvPicPr>
          <p:nvPr/>
        </p:nvPicPr>
        <p:blipFill>
          <a:blip r:embed="rId4"/>
          <a:srcRect/>
          <a:stretch>
            <a:fillRect/>
          </a:stretch>
        </p:blipFill>
        <p:spPr bwMode="auto">
          <a:xfrm>
            <a:off x="2641600" y="6172200"/>
            <a:ext cx="3606800" cy="685800"/>
          </a:xfrm>
          <a:prstGeom prst="rect">
            <a:avLst/>
          </a:prstGeom>
          <a:noFill/>
          <a:ln w="9525">
            <a:noFill/>
            <a:miter lim="800000"/>
            <a:headEnd/>
            <a:tailEnd/>
          </a:ln>
        </p:spPr>
      </p:pic>
      <p:pic>
        <p:nvPicPr>
          <p:cNvPr id="5" name="Picture 11" descr="LargeButton.png"/>
          <p:cNvPicPr>
            <a:picLocks noChangeAspect="1"/>
          </p:cNvPicPr>
          <p:nvPr/>
        </p:nvPicPr>
        <p:blipFill>
          <a:blip r:embed="rId4"/>
          <a:srcRect/>
          <a:stretch>
            <a:fillRect/>
          </a:stretch>
        </p:blipFill>
        <p:spPr bwMode="auto">
          <a:xfrm>
            <a:off x="7289800" y="6248400"/>
            <a:ext cx="1549400" cy="406400"/>
          </a:xfrm>
          <a:prstGeom prst="rect">
            <a:avLst/>
          </a:prstGeom>
          <a:noFill/>
          <a:ln w="9525">
            <a:noFill/>
            <a:miter lim="800000"/>
            <a:headEnd/>
            <a:tailEnd/>
          </a:ln>
        </p:spPr>
      </p:pic>
      <p:pic>
        <p:nvPicPr>
          <p:cNvPr id="6" name="Picture 12" descr="LargeButton.png"/>
          <p:cNvPicPr>
            <a:picLocks noChangeAspect="1"/>
          </p:cNvPicPr>
          <p:nvPr/>
        </p:nvPicPr>
        <p:blipFill>
          <a:blip r:embed="rId4"/>
          <a:srcRect/>
          <a:stretch>
            <a:fillRect/>
          </a:stretch>
        </p:blipFill>
        <p:spPr bwMode="auto">
          <a:xfrm>
            <a:off x="457200" y="6308725"/>
            <a:ext cx="1549400" cy="406400"/>
          </a:xfrm>
          <a:prstGeom prst="rect">
            <a:avLst/>
          </a:prstGeom>
          <a:noFill/>
          <a:ln w="9525">
            <a:noFill/>
            <a:miter lim="800000"/>
            <a:headEnd/>
            <a:tailEnd/>
          </a:ln>
        </p:spPr>
      </p:pic>
      <p:sp>
        <p:nvSpPr>
          <p:cNvPr id="7" name="Rectangle 8"/>
          <p:cNvSpPr>
            <a:spLocks noChangeArrowheads="1"/>
          </p:cNvSpPr>
          <p:nvPr/>
        </p:nvSpPr>
        <p:spPr bwMode="auto">
          <a:xfrm>
            <a:off x="0" y="0"/>
            <a:ext cx="9144000" cy="1219200"/>
          </a:xfrm>
          <a:prstGeom prst="rect">
            <a:avLst/>
          </a:prstGeom>
          <a:solidFill>
            <a:schemeClr val="tx1">
              <a:lumMod val="50000"/>
              <a:lumOff val="50000"/>
            </a:schemeClr>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3" name="Content Placeholder 2"/>
          <p:cNvSpPr>
            <a:spLocks noGrp="1"/>
          </p:cNvSpPr>
          <p:nvPr>
            <p:ph idx="1"/>
          </p:nvPr>
        </p:nvSpPr>
        <p:spPr>
          <a:xfrm>
            <a:off x="685800" y="1905000"/>
            <a:ext cx="7772400" cy="4191000"/>
          </a:xfrm>
          <a:prstGeom prst="rect">
            <a:avLst/>
          </a:prstGeom>
        </p:spPr>
        <p:txBody>
          <a:bodyPr/>
          <a:lstStyle>
            <a:lvl2pPr indent="-227013">
              <a:defRPr/>
            </a:lvl2pPr>
            <a:lvl3pPr indent="-163513">
              <a:defRPr/>
            </a:lvl3pPr>
            <a:lvl4pPr indent="-165100">
              <a:buFont typeface="Arial" pitchFamily="34" charset="0"/>
              <a:buChar char="•"/>
              <a:defRPr>
                <a:solidFill>
                  <a:schemeClr val="bg1">
                    <a:lumMod val="50000"/>
                  </a:schemeClr>
                </a:solidFill>
              </a:defRPr>
            </a:lvl4pPr>
            <a:lvl5pPr indent="-174625">
              <a:buFont typeface="Arial" pitchFamily="34" charset="0"/>
              <a:buChar cha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Date Placeholder 3"/>
          <p:cNvSpPr>
            <a:spLocks noGrp="1"/>
          </p:cNvSpPr>
          <p:nvPr>
            <p:ph type="dt" sz="half" idx="10"/>
          </p:nvPr>
        </p:nvSpPr>
        <p:spPr>
          <a:xfrm>
            <a:off x="685800" y="6248400"/>
            <a:ext cx="1905000" cy="457200"/>
          </a:xfrm>
          <a:prstGeom prst="rect">
            <a:avLst/>
          </a:prstGeom>
        </p:spPr>
        <p:txBody>
          <a:bodyPr anchor="ctr"/>
          <a:lstStyle>
            <a:lvl1pPr>
              <a:defRPr sz="1800" b="1" smtClean="0">
                <a:solidFill>
                  <a:schemeClr val="bg2"/>
                </a:solidFill>
                <a:latin typeface="Arial" pitchFamily="34" charset="0"/>
                <a:cs typeface="Arial" pitchFamily="34" charset="0"/>
              </a:defRPr>
            </a:lvl1pPr>
          </a:lstStyle>
          <a:p>
            <a:fld id="{D21915CF-79D9-4021-818C-85F2EDBAAE43}" type="datetime1">
              <a:rPr lang="en-US" smtClean="0"/>
              <a:pPr/>
              <a:t>8/6/16</a:t>
            </a:fld>
            <a:endParaRPr lang="en-US" b="0">
              <a:solidFill>
                <a:schemeClr val="tx1"/>
              </a:solidFill>
            </a:endParaRPr>
          </a:p>
        </p:txBody>
      </p:sp>
      <p:sp>
        <p:nvSpPr>
          <p:cNvPr id="17" name="Footer Placeholder 4"/>
          <p:cNvSpPr>
            <a:spLocks noGrp="1"/>
          </p:cNvSpPr>
          <p:nvPr>
            <p:ph type="ftr" sz="quarter" idx="11"/>
          </p:nvPr>
        </p:nvSpPr>
        <p:spPr>
          <a:xfrm>
            <a:off x="2590800" y="6248400"/>
            <a:ext cx="3733800" cy="457200"/>
          </a:xfrm>
          <a:prstGeom prst="rect">
            <a:avLst/>
          </a:prstGeom>
        </p:spPr>
        <p:txBody>
          <a:bodyPr anchor="ctr"/>
          <a:lstStyle>
            <a:lvl1pPr algn="ctr">
              <a:defRPr sz="1400" b="1" dirty="0" smtClean="0">
                <a:latin typeface="Arial" pitchFamily="34" charset="0"/>
                <a:cs typeface="Arial" pitchFamily="34" charset="0"/>
              </a:defRPr>
            </a:lvl1pPr>
          </a:lstStyle>
          <a:p>
            <a:r>
              <a:rPr lang="en-US" smtClean="0"/>
              <a:t>©Lawrence M. Hinman</a:t>
            </a:r>
            <a:endParaRPr lang="en-US" b="0">
              <a:solidFill>
                <a:schemeClr val="tx1"/>
              </a:solidFill>
            </a:endParaRPr>
          </a:p>
        </p:txBody>
      </p:sp>
      <p:sp>
        <p:nvSpPr>
          <p:cNvPr id="18" name="Slide Number Placeholder 5"/>
          <p:cNvSpPr>
            <a:spLocks noGrp="1"/>
          </p:cNvSpPr>
          <p:nvPr>
            <p:ph type="sldNum" sz="quarter" idx="12"/>
          </p:nvPr>
        </p:nvSpPr>
        <p:spPr>
          <a:xfrm>
            <a:off x="7086600" y="6172200"/>
            <a:ext cx="1905000" cy="457200"/>
          </a:xfrm>
          <a:prstGeom prst="rect">
            <a:avLst/>
          </a:prstGeom>
        </p:spPr>
        <p:txBody>
          <a:bodyPr anchor="ctr"/>
          <a:lstStyle>
            <a:lvl1pPr algn="ctr">
              <a:defRPr sz="1800" b="1" smtClean="0">
                <a:solidFill>
                  <a:schemeClr val="bg2"/>
                </a:solidFill>
                <a:latin typeface="Arial" pitchFamily="34" charset="0"/>
                <a:cs typeface="Arial" pitchFamily="34" charset="0"/>
              </a:defRPr>
            </a:lvl1pPr>
          </a:lstStyle>
          <a:p>
            <a:fld id="{8ADE0275-19B6-478E-9B3E-75D8B4CCD767}" type="slidenum">
              <a:rPr lang="en-US" smtClean="0"/>
              <a:pPr/>
              <a:t>‹#›</a:t>
            </a:fld>
            <a:endParaRPr lang="en-US" b="0">
              <a:solidFill>
                <a:schemeClr val="tx1"/>
              </a:solidFill>
            </a:endParaRPr>
          </a:p>
        </p:txBody>
      </p:sp>
      <p:sp>
        <p:nvSpPr>
          <p:cNvPr id="19" name="Rectangle 22"/>
          <p:cNvSpPr>
            <a:spLocks noChangeArrowheads="1"/>
          </p:cNvSpPr>
          <p:nvPr/>
        </p:nvSpPr>
        <p:spPr bwMode="auto">
          <a:xfrm>
            <a:off x="0" y="1219200"/>
            <a:ext cx="9144000" cy="228600"/>
          </a:xfrm>
          <a:prstGeom prst="rect">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spTree>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7" name="Picture 19"/>
          <p:cNvPicPr>
            <a:picLocks noChangeAspect="1" noChangeArrowheads="1"/>
          </p:cNvPicPr>
          <p:nvPr/>
        </p:nvPicPr>
        <p:blipFill>
          <a:blip r:embed="rId2"/>
          <a:srcRect/>
          <a:stretch>
            <a:fillRect/>
          </a:stretch>
        </p:blipFill>
        <p:spPr bwMode="auto">
          <a:xfrm>
            <a:off x="7391400" y="5181600"/>
            <a:ext cx="1143000" cy="1050925"/>
          </a:xfrm>
          <a:prstGeom prst="rect">
            <a:avLst/>
          </a:prstGeom>
          <a:noFill/>
          <a:ln w="9525">
            <a:noFill/>
            <a:miter lim="800000"/>
            <a:headEnd/>
            <a:tailEnd/>
          </a:ln>
        </p:spPr>
      </p:pic>
      <p:sp>
        <p:nvSpPr>
          <p:cNvPr id="2" name="Title 1"/>
          <p:cNvSpPr>
            <a:spLocks noGrp="1"/>
          </p:cNvSpPr>
          <p:nvPr>
            <p:ph type="title"/>
          </p:nvPr>
        </p:nvSpPr>
        <p:spPr>
          <a:xfrm>
            <a:off x="762000" y="76200"/>
            <a:ext cx="84582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810000" cy="4191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905000"/>
            <a:ext cx="3810000" cy="4191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0"/>
          </p:nvPr>
        </p:nvSpPr>
        <p:spPr>
          <a:xfrm>
            <a:off x="685800" y="6248400"/>
            <a:ext cx="1905000" cy="457200"/>
          </a:xfrm>
          <a:prstGeom prst="rect">
            <a:avLst/>
          </a:prstGeom>
        </p:spPr>
        <p:txBody>
          <a:bodyPr/>
          <a:lstStyle>
            <a:lvl1pPr>
              <a:defRPr/>
            </a:lvl1pPr>
          </a:lstStyle>
          <a:p>
            <a:fld id="{DF6B022A-6A22-4DD6-B7B9-7841C18A478F}" type="datetime1">
              <a:rPr lang="en-US" smtClean="0"/>
              <a:pPr/>
              <a:t>8/6/16</a:t>
            </a:fld>
            <a:endParaRPr lang="en-US" b="0">
              <a:solidFill>
                <a:schemeClr val="tx1"/>
              </a:solidFill>
            </a:endParaRPr>
          </a:p>
        </p:txBody>
      </p:sp>
      <p:sp>
        <p:nvSpPr>
          <p:cNvPr id="10" name="Footer Placeholder 5"/>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11"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31B6E7BA-5DA3-4BDC-BF1E-0E7CDEC880AB}"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8"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9"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10"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5320"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6"/>
          <p:cNvSpPr>
            <a:spLocks noGrp="1"/>
          </p:cNvSpPr>
          <p:nvPr>
            <p:ph type="dt" sz="half" idx="10"/>
          </p:nvPr>
        </p:nvSpPr>
        <p:spPr/>
        <p:txBody>
          <a:bodyPr/>
          <a:lstStyle>
            <a:lvl1pPr>
              <a:defRPr/>
            </a:lvl1pPr>
          </a:lstStyle>
          <a:p>
            <a:pPr>
              <a:defRPr/>
            </a:pPr>
            <a:fld id="{40AD0EEA-4CDD-4CBA-8040-7E84F8FCCAA7}" type="datetime1">
              <a:rPr lang="en-US" smtClean="0"/>
              <a:pPr>
                <a:defRPr/>
              </a:pPr>
              <a:t>8/6/16</a:t>
            </a:fld>
            <a:endParaRPr lang="en-US" b="0">
              <a:solidFill>
                <a:schemeClr val="tx1"/>
              </a:solidFill>
            </a:endParaRPr>
          </a:p>
        </p:txBody>
      </p:sp>
      <p:sp>
        <p:nvSpPr>
          <p:cNvPr id="12" name="Footer Placeholder 7"/>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3" name="Slide Number Placeholder 8"/>
          <p:cNvSpPr>
            <a:spLocks noGrp="1"/>
          </p:cNvSpPr>
          <p:nvPr>
            <p:ph type="sldNum" sz="quarter" idx="12"/>
          </p:nvPr>
        </p:nvSpPr>
        <p:spPr/>
        <p:txBody>
          <a:bodyPr/>
          <a:lstStyle>
            <a:lvl1pPr>
              <a:defRPr/>
            </a:lvl1pPr>
          </a:lstStyle>
          <a:p>
            <a:pPr>
              <a:defRPr/>
            </a:pPr>
            <a:fld id="{12BA87B1-8256-411D-BF98-659628DC9B1A}"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8"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9"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10"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4776"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6"/>
          <p:cNvSpPr>
            <a:spLocks noGrp="1"/>
          </p:cNvSpPr>
          <p:nvPr>
            <p:ph type="dt" sz="half" idx="10"/>
          </p:nvPr>
        </p:nvSpPr>
        <p:spPr>
          <a:xfrm>
            <a:off x="685800" y="6248400"/>
            <a:ext cx="1905000" cy="457200"/>
          </a:xfrm>
          <a:prstGeom prst="rect">
            <a:avLst/>
          </a:prstGeom>
        </p:spPr>
        <p:txBody>
          <a:bodyPr/>
          <a:lstStyle>
            <a:lvl1pPr>
              <a:defRPr/>
            </a:lvl1pPr>
          </a:lstStyle>
          <a:p>
            <a:fld id="{0FCDE79A-C7BA-4B84-B89A-0122B74BC8E2}" type="datetime1">
              <a:rPr lang="en-US" smtClean="0"/>
              <a:pPr/>
              <a:t>8/6/16</a:t>
            </a:fld>
            <a:endParaRPr lang="en-US" b="0">
              <a:solidFill>
                <a:schemeClr val="tx1"/>
              </a:solidFill>
            </a:endParaRPr>
          </a:p>
        </p:txBody>
      </p:sp>
      <p:sp>
        <p:nvSpPr>
          <p:cNvPr id="12" name="Footer Placeholder 7"/>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13" name="Slide Number Placeholder 8"/>
          <p:cNvSpPr>
            <a:spLocks noGrp="1"/>
          </p:cNvSpPr>
          <p:nvPr>
            <p:ph type="sldNum" sz="quarter" idx="12"/>
          </p:nvPr>
        </p:nvSpPr>
        <p:spPr>
          <a:xfrm>
            <a:off x="6553200" y="6248400"/>
            <a:ext cx="1905000" cy="457200"/>
          </a:xfrm>
          <a:prstGeom prst="rect">
            <a:avLst/>
          </a:prstGeom>
        </p:spPr>
        <p:txBody>
          <a:bodyPr/>
          <a:lstStyle>
            <a:lvl1pPr>
              <a:defRPr/>
            </a:lvl1pPr>
          </a:lstStyle>
          <a:p>
            <a:fld id="{8CBEE1F3-926E-43A5-AAFC-06738C40B3AB}"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4"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5"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6"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5800"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762000" y="76200"/>
            <a:ext cx="8458200" cy="1143000"/>
          </a:xfrm>
          <a:prstGeom prst="rect">
            <a:avLst/>
          </a:prstGeom>
        </p:spPr>
        <p:txBody>
          <a:bodyPr/>
          <a:lstStyle/>
          <a:p>
            <a:r>
              <a:rPr lang="en-US" smtClean="0"/>
              <a:t>Click to edit Master title style</a:t>
            </a:r>
            <a:endParaRPr lang="en-US"/>
          </a:p>
        </p:txBody>
      </p:sp>
      <p:sp>
        <p:nvSpPr>
          <p:cNvPr id="7" name="Date Placeholder 2"/>
          <p:cNvSpPr>
            <a:spLocks noGrp="1"/>
          </p:cNvSpPr>
          <p:nvPr>
            <p:ph type="dt" sz="half" idx="10"/>
          </p:nvPr>
        </p:nvSpPr>
        <p:spPr>
          <a:xfrm>
            <a:off x="685800" y="6248400"/>
            <a:ext cx="1905000" cy="457200"/>
          </a:xfrm>
          <a:prstGeom prst="rect">
            <a:avLst/>
          </a:prstGeom>
        </p:spPr>
        <p:txBody>
          <a:bodyPr/>
          <a:lstStyle>
            <a:lvl1pPr>
              <a:defRPr>
                <a:latin typeface="Arial" pitchFamily="34" charset="0"/>
                <a:cs typeface="Arial" pitchFamily="34" charset="0"/>
              </a:defRPr>
            </a:lvl1pPr>
          </a:lstStyle>
          <a:p>
            <a:fld id="{E2F56E05-EAD4-4B05-983D-E4AAFA2DEEAE}" type="datetime1">
              <a:rPr lang="en-US" smtClean="0"/>
              <a:pPr/>
              <a:t>8/6/16</a:t>
            </a:fld>
            <a:endParaRPr lang="en-US" b="0">
              <a:solidFill>
                <a:schemeClr val="tx1"/>
              </a:solidFill>
            </a:endParaRPr>
          </a:p>
        </p:txBody>
      </p:sp>
      <p:sp>
        <p:nvSpPr>
          <p:cNvPr id="8" name="Footer Placeholder 3"/>
          <p:cNvSpPr>
            <a:spLocks noGrp="1"/>
          </p:cNvSpPr>
          <p:nvPr>
            <p:ph type="ftr" sz="quarter" idx="11"/>
          </p:nvPr>
        </p:nvSpPr>
        <p:spPr>
          <a:xfrm>
            <a:off x="2590800" y="6172200"/>
            <a:ext cx="3733800" cy="533400"/>
          </a:xfrm>
          <a:prstGeom prst="rect">
            <a:avLst/>
          </a:prstGeom>
        </p:spPr>
        <p:txBody>
          <a:bodyPr/>
          <a:lstStyle>
            <a:lvl1pPr>
              <a:defRPr>
                <a:latin typeface="Arial" pitchFamily="34" charset="0"/>
                <a:cs typeface="Arial" pitchFamily="34" charset="0"/>
              </a:defRPr>
            </a:lvl1pPr>
          </a:lstStyle>
          <a:p>
            <a:r>
              <a:rPr lang="en-US" smtClean="0"/>
              <a:t>©Lawrence M. Hinman</a:t>
            </a:r>
            <a:endParaRPr lang="en-US" b="0">
              <a:solidFill>
                <a:schemeClr val="tx1"/>
              </a:solidFill>
            </a:endParaRPr>
          </a:p>
        </p:txBody>
      </p:sp>
      <p:sp>
        <p:nvSpPr>
          <p:cNvPr id="9" name="Slide Number Placeholder 4"/>
          <p:cNvSpPr>
            <a:spLocks noGrp="1"/>
          </p:cNvSpPr>
          <p:nvPr>
            <p:ph type="sldNum" sz="quarter" idx="12"/>
          </p:nvPr>
        </p:nvSpPr>
        <p:spPr>
          <a:xfrm>
            <a:off x="6553200" y="6248400"/>
            <a:ext cx="1905000" cy="457200"/>
          </a:xfrm>
          <a:prstGeom prst="rect">
            <a:avLst/>
          </a:prstGeom>
        </p:spPr>
        <p:txBody>
          <a:bodyPr/>
          <a:lstStyle>
            <a:lvl1pPr>
              <a:defRPr>
                <a:latin typeface="Arial" pitchFamily="34" charset="0"/>
                <a:cs typeface="Arial" pitchFamily="34" charset="0"/>
              </a:defRPr>
            </a:lvl1pPr>
          </a:lstStyle>
          <a:p>
            <a:fld id="{744E7D54-C95F-40E1-AF74-76537ABA16DD}"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3"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4"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5"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6824"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6" name="Date Placeholder 1"/>
          <p:cNvSpPr>
            <a:spLocks noGrp="1"/>
          </p:cNvSpPr>
          <p:nvPr>
            <p:ph type="dt" sz="half" idx="10"/>
          </p:nvPr>
        </p:nvSpPr>
        <p:spPr>
          <a:xfrm>
            <a:off x="685800" y="6248400"/>
            <a:ext cx="1905000" cy="457200"/>
          </a:xfrm>
          <a:prstGeom prst="rect">
            <a:avLst/>
          </a:prstGeom>
        </p:spPr>
        <p:txBody>
          <a:bodyPr/>
          <a:lstStyle>
            <a:lvl1pPr>
              <a:defRPr/>
            </a:lvl1pPr>
          </a:lstStyle>
          <a:p>
            <a:fld id="{5A7EB63D-E6C2-4AB3-A977-C4E2AE7481F7}" type="datetime1">
              <a:rPr lang="en-US" smtClean="0"/>
              <a:pPr/>
              <a:t>8/6/16</a:t>
            </a:fld>
            <a:endParaRPr lang="en-US" b="0">
              <a:solidFill>
                <a:schemeClr val="tx1"/>
              </a:solidFill>
            </a:endParaRPr>
          </a:p>
        </p:txBody>
      </p:sp>
      <p:sp>
        <p:nvSpPr>
          <p:cNvPr id="7" name="Footer Placeholder 2"/>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8" name="Slide Number Placeholder 3"/>
          <p:cNvSpPr>
            <a:spLocks noGrp="1"/>
          </p:cNvSpPr>
          <p:nvPr>
            <p:ph type="sldNum" sz="quarter" idx="12"/>
          </p:nvPr>
        </p:nvSpPr>
        <p:spPr>
          <a:xfrm>
            <a:off x="6553200" y="6248400"/>
            <a:ext cx="1905000" cy="457200"/>
          </a:xfrm>
          <a:prstGeom prst="rect">
            <a:avLst/>
          </a:prstGeom>
        </p:spPr>
        <p:txBody>
          <a:bodyPr/>
          <a:lstStyle>
            <a:lvl1pPr>
              <a:defRPr/>
            </a:lvl1pPr>
          </a:lstStyle>
          <a:p>
            <a:fld id="{F6E3B58D-EC6B-4CD0-80F7-553CCC13B96C}"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7"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7848"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a:xfrm>
            <a:off x="685800" y="6248400"/>
            <a:ext cx="1905000" cy="457200"/>
          </a:xfrm>
          <a:prstGeom prst="rect">
            <a:avLst/>
          </a:prstGeom>
        </p:spPr>
        <p:txBody>
          <a:bodyPr/>
          <a:lstStyle>
            <a:lvl1pPr>
              <a:defRPr/>
            </a:lvl1pPr>
          </a:lstStyle>
          <a:p>
            <a:fld id="{20085B6F-28B2-4919-920F-B4E896357650}" type="datetime1">
              <a:rPr lang="en-US" smtClean="0"/>
              <a:pPr/>
              <a:t>8/6/16</a:t>
            </a:fld>
            <a:endParaRPr lang="en-US" b="0">
              <a:solidFill>
                <a:schemeClr val="tx1"/>
              </a:solidFill>
            </a:endParaRPr>
          </a:p>
        </p:txBody>
      </p:sp>
      <p:sp>
        <p:nvSpPr>
          <p:cNvPr id="10" name="Footer Placeholder 5"/>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11"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844D67E0-6899-4D25-A032-359C8CE8A00D}"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7"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8872"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a:xfrm>
            <a:off x="685800" y="6248400"/>
            <a:ext cx="1905000" cy="457200"/>
          </a:xfrm>
          <a:prstGeom prst="rect">
            <a:avLst/>
          </a:prstGeom>
        </p:spPr>
        <p:txBody>
          <a:bodyPr/>
          <a:lstStyle>
            <a:lvl1pPr>
              <a:defRPr/>
            </a:lvl1pPr>
          </a:lstStyle>
          <a:p>
            <a:fld id="{534C8513-0951-4CEE-9940-98BF57D7BC2F}" type="datetime1">
              <a:rPr lang="en-US" smtClean="0"/>
              <a:pPr/>
              <a:t>8/6/16</a:t>
            </a:fld>
            <a:endParaRPr lang="en-US" b="0">
              <a:solidFill>
                <a:schemeClr val="tx1"/>
              </a:solidFill>
            </a:endParaRPr>
          </a:p>
        </p:txBody>
      </p:sp>
      <p:sp>
        <p:nvSpPr>
          <p:cNvPr id="10" name="Footer Placeholder 5"/>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11"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B1AB96F2-D0A3-46E6-8070-E382E664848C}"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6"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9896"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762000" y="76200"/>
            <a:ext cx="84582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905000"/>
            <a:ext cx="7772400" cy="4191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685800" y="6248400"/>
            <a:ext cx="1905000" cy="457200"/>
          </a:xfrm>
          <a:prstGeom prst="rect">
            <a:avLst/>
          </a:prstGeom>
        </p:spPr>
        <p:txBody>
          <a:bodyPr/>
          <a:lstStyle>
            <a:lvl1pPr>
              <a:defRPr/>
            </a:lvl1pPr>
          </a:lstStyle>
          <a:p>
            <a:fld id="{256BC5B2-4E8A-4AAD-B3B6-0753A0E3F49F}" type="datetime1">
              <a:rPr lang="en-US" smtClean="0"/>
              <a:pPr/>
              <a:t>8/6/16</a:t>
            </a:fld>
            <a:endParaRPr lang="en-US" b="0">
              <a:solidFill>
                <a:schemeClr val="tx1"/>
              </a:solidFill>
            </a:endParaRPr>
          </a:p>
        </p:txBody>
      </p:sp>
      <p:sp>
        <p:nvSpPr>
          <p:cNvPr id="9" name="Footer Placeholder 4"/>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10"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51230D9E-542F-44DB-92E3-E6A130A7169F}"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6"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80920"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7105650" y="76200"/>
            <a:ext cx="2114550" cy="60198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
            <a:ext cx="6191250" cy="6019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685800" y="6248400"/>
            <a:ext cx="1905000" cy="457200"/>
          </a:xfrm>
          <a:prstGeom prst="rect">
            <a:avLst/>
          </a:prstGeom>
        </p:spPr>
        <p:txBody>
          <a:bodyPr/>
          <a:lstStyle>
            <a:lvl1pPr>
              <a:defRPr/>
            </a:lvl1pPr>
          </a:lstStyle>
          <a:p>
            <a:fld id="{72A23EDA-8E6B-4760-8A89-8060E2D4833C}" type="datetime1">
              <a:rPr lang="en-US" smtClean="0"/>
              <a:pPr/>
              <a:t>8/6/16</a:t>
            </a:fld>
            <a:endParaRPr lang="en-US" b="0">
              <a:solidFill>
                <a:schemeClr val="tx1"/>
              </a:solidFill>
            </a:endParaRPr>
          </a:p>
        </p:txBody>
      </p:sp>
      <p:sp>
        <p:nvSpPr>
          <p:cNvPr id="9" name="Footer Placeholder 4"/>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10"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89502C5B-D859-4CA7-8E79-9FCAE5EBCBD4}"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showMasterPhAnim="0" type="title" preserve="1">
  <p:cSld name="1_Title Slide">
    <p:spTree>
      <p:nvGrpSpPr>
        <p:cNvPr id="1" name=""/>
        <p:cNvGrpSpPr/>
        <p:nvPr/>
      </p:nvGrpSpPr>
      <p:grpSpPr>
        <a:xfrm>
          <a:off x="0" y="0"/>
          <a:ext cx="0" cy="0"/>
          <a:chOff x="0" y="0"/>
          <a:chExt cx="0" cy="0"/>
        </a:xfrm>
      </p:grpSpPr>
      <p:sp>
        <p:nvSpPr>
          <p:cNvPr id="34841" name="Rectangle 25"/>
          <p:cNvSpPr>
            <a:spLocks noGrp="1" noChangeArrowheads="1"/>
          </p:cNvSpPr>
          <p:nvPr>
            <p:ph type="ctrTitle"/>
          </p:nvPr>
        </p:nvSpPr>
        <p:spPr>
          <a:xfrm>
            <a:off x="3352800" y="609600"/>
            <a:ext cx="5592763" cy="1874838"/>
          </a:xfrm>
          <a:prstGeom prst="rect">
            <a:avLst/>
          </a:prstGeom>
        </p:spPr>
        <p:txBody>
          <a:bodyPr/>
          <a:lstStyle>
            <a:lvl1pPr>
              <a:defRPr sz="4400"/>
            </a:lvl1pPr>
          </a:lstStyle>
          <a:p>
            <a:r>
              <a:rPr lang="en-US" smtClean="0"/>
              <a:t>Click to edit Master title style</a:t>
            </a:r>
            <a:endParaRPr lang="en-US"/>
          </a:p>
        </p:txBody>
      </p:sp>
      <p:sp>
        <p:nvSpPr>
          <p:cNvPr id="3" name="Rectangle 26"/>
          <p:cNvSpPr>
            <a:spLocks noGrp="1" noChangeArrowheads="1"/>
          </p:cNvSpPr>
          <p:nvPr>
            <p:ph type="dt" sz="half" idx="10"/>
          </p:nvPr>
        </p:nvSpPr>
        <p:spPr>
          <a:xfrm>
            <a:off x="1166813" y="6248400"/>
            <a:ext cx="1905000" cy="457200"/>
          </a:xfrm>
          <a:prstGeom prst="rect">
            <a:avLst/>
          </a:prstGeom>
        </p:spPr>
        <p:txBody>
          <a:bodyPr/>
          <a:lstStyle>
            <a:lvl1pPr>
              <a:defRPr/>
            </a:lvl1pPr>
          </a:lstStyle>
          <a:p>
            <a:fld id="{6AADF985-6175-456D-A446-FD0F28E13FDA}" type="datetime1">
              <a:rPr lang="en-US" smtClean="0"/>
              <a:pPr/>
              <a:t>8/6/16</a:t>
            </a:fld>
            <a:endParaRPr lang="en-US"/>
          </a:p>
        </p:txBody>
      </p:sp>
      <p:sp>
        <p:nvSpPr>
          <p:cNvPr id="4" name="Rectangle 27"/>
          <p:cNvSpPr>
            <a:spLocks noGrp="1" noChangeArrowheads="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a:p>
        </p:txBody>
      </p:sp>
      <p:sp>
        <p:nvSpPr>
          <p:cNvPr id="5" name="Rectangle 28"/>
          <p:cNvSpPr>
            <a:spLocks noGrp="1" noChangeArrowheads="1"/>
          </p:cNvSpPr>
          <p:nvPr>
            <p:ph type="sldNum" sz="quarter" idx="12"/>
          </p:nvPr>
        </p:nvSpPr>
        <p:spPr>
          <a:xfrm>
            <a:off x="6553200" y="6248400"/>
            <a:ext cx="1905000" cy="457200"/>
          </a:xfrm>
          <a:prstGeom prst="rect">
            <a:avLst/>
          </a:prstGeom>
        </p:spPr>
        <p:txBody>
          <a:bodyPr/>
          <a:lstStyle>
            <a:lvl1pPr>
              <a:defRPr/>
            </a:lvl1pPr>
          </a:lstStyle>
          <a:p>
            <a:fld id="{9C51BD18-07F1-44DD-9EF2-463B063C3B97}" type="slidenum">
              <a:rPr lang="en-US" smtClean="0"/>
              <a:pPr/>
              <a:t>‹#›</a:t>
            </a:fld>
            <a:endParaRPr lang="en-US"/>
          </a:p>
        </p:txBody>
      </p:sp>
    </p:spTree>
  </p:cSld>
  <p:clrMapOvr>
    <a:masterClrMapping/>
  </p:clrMapOvr>
  <p:transition>
    <p:split orient="vert"/>
  </p:transition>
  <p:hf hdr="0"/>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clipArtAndTx" preserve="1">
  <p:cSld name="Title, Clip Art and Tex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7"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81944"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173163" y="457200"/>
            <a:ext cx="7772400" cy="1143000"/>
          </a:xfrm>
          <a:prstGeom prst="rect">
            <a:avLst/>
          </a:prstGeo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73163" y="1981200"/>
            <a:ext cx="3810000" cy="4114800"/>
          </a:xfrm>
          <a:prstGeom prst="rect">
            <a:avLst/>
          </a:prstGeom>
        </p:spPr>
        <p:txBody>
          <a:bodyPr/>
          <a:lstStyle/>
          <a:p>
            <a:pPr lvl="0"/>
            <a:r>
              <a:rPr lang="en-US" noProof="0" smtClean="0"/>
              <a:t>Click icon to add clip art</a:t>
            </a:r>
            <a:endParaRPr lang="en-US" noProof="0"/>
          </a:p>
        </p:txBody>
      </p:sp>
      <p:sp>
        <p:nvSpPr>
          <p:cNvPr id="4" name="Text Placeholder 3"/>
          <p:cNvSpPr>
            <a:spLocks noGrp="1"/>
          </p:cNvSpPr>
          <p:nvPr>
            <p:ph type="body" sz="half" idx="2"/>
          </p:nvPr>
        </p:nvSpPr>
        <p:spPr>
          <a:xfrm>
            <a:off x="5135563"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a:xfrm>
            <a:off x="1173163" y="6265863"/>
            <a:ext cx="1905000" cy="457200"/>
          </a:xfrm>
          <a:prstGeom prst="rect">
            <a:avLst/>
          </a:prstGeom>
        </p:spPr>
        <p:txBody>
          <a:bodyPr/>
          <a:lstStyle>
            <a:lvl1pPr>
              <a:defRPr/>
            </a:lvl1pPr>
          </a:lstStyle>
          <a:p>
            <a:fld id="{6AADF985-6175-456D-A446-FD0F28E13FDA}" type="datetime1">
              <a:rPr lang="en-US" smtClean="0"/>
              <a:pPr/>
              <a:t>8/6/16</a:t>
            </a:fld>
            <a:endParaRPr lang="en-US"/>
          </a:p>
        </p:txBody>
      </p:sp>
      <p:sp>
        <p:nvSpPr>
          <p:cNvPr id="10" name="Footer Placeholder 5"/>
          <p:cNvSpPr>
            <a:spLocks noGrp="1"/>
          </p:cNvSpPr>
          <p:nvPr>
            <p:ph type="ftr" sz="quarter" idx="11"/>
          </p:nvPr>
        </p:nvSpPr>
        <p:spPr>
          <a:xfrm>
            <a:off x="3581400" y="6248400"/>
            <a:ext cx="2895600" cy="457200"/>
          </a:xfrm>
          <a:prstGeom prst="rect">
            <a:avLst/>
          </a:prstGeom>
        </p:spPr>
        <p:txBody>
          <a:bodyPr/>
          <a:lstStyle>
            <a:lvl1pPr>
              <a:defRPr/>
            </a:lvl1pPr>
          </a:lstStyle>
          <a:p>
            <a:r>
              <a:rPr lang="en-US" smtClean="0"/>
              <a:t>©Lawrence M. Hinman</a:t>
            </a:r>
            <a:endParaRPr lang="en-US"/>
          </a:p>
        </p:txBody>
      </p:sp>
      <p:sp>
        <p:nvSpPr>
          <p:cNvPr id="11" name="Slide Number Placeholder 6"/>
          <p:cNvSpPr>
            <a:spLocks noGrp="1"/>
          </p:cNvSpPr>
          <p:nvPr>
            <p:ph type="sldNum" sz="quarter" idx="12"/>
          </p:nvPr>
        </p:nvSpPr>
        <p:spPr>
          <a:xfrm>
            <a:off x="7010400" y="6248400"/>
            <a:ext cx="1905000" cy="457200"/>
          </a:xfrm>
          <a:prstGeom prst="rect">
            <a:avLst/>
          </a:prstGeom>
        </p:spPr>
        <p:txBody>
          <a:bodyPr/>
          <a:lstStyle>
            <a:lvl1pPr>
              <a:defRPr/>
            </a:lvl1pPr>
          </a:lstStyle>
          <a:p>
            <a:fld id="{9C51BD18-07F1-44DD-9EF2-463B063C3B97}" type="slidenum">
              <a:rPr lang="en-US" smtClean="0"/>
              <a:pPr/>
              <a:t>‹#›</a:t>
            </a:fld>
            <a:endParaRPr lang="en-US"/>
          </a:p>
        </p:txBody>
      </p:sp>
    </p:spTree>
  </p:cSld>
  <p:clrMapOvr>
    <a:masterClrMapping/>
  </p:clrMapOvr>
  <p:transition>
    <p:split orient="vert"/>
  </p:transition>
  <p:hf hdr="0"/>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49CECD5-F643-4D95-A64D-DBD352A4F7ED}" type="slidenum">
              <a:rPr lang="en-US"/>
              <a:pPr>
                <a:defRPr/>
              </a:pPr>
              <a:t>‹#›</a:t>
            </a:fld>
            <a:endParaRPr lang="en-US"/>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4"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5"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6"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6344"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atin typeface="Arial" pitchFamily="34" charset="0"/>
                <a:cs typeface="Arial" pitchFamily="34" charset="0"/>
              </a:defRPr>
            </a:lvl1pPr>
          </a:lstStyle>
          <a:p>
            <a:pPr>
              <a:defRPr/>
            </a:pPr>
            <a:fld id="{367F7DB2-AED7-42A3-8798-B2E1DE658367}" type="datetime1">
              <a:rPr lang="en-US" smtClean="0"/>
              <a:pPr>
                <a:defRPr/>
              </a:pPr>
              <a:t>8/6/16</a:t>
            </a:fld>
            <a:endParaRPr lang="en-US" b="0">
              <a:solidFill>
                <a:schemeClr val="tx1"/>
              </a:solidFill>
            </a:endParaRPr>
          </a:p>
        </p:txBody>
      </p:sp>
      <p:sp>
        <p:nvSpPr>
          <p:cNvPr id="8" name="Footer Placeholder 3"/>
          <p:cNvSpPr>
            <a:spLocks noGrp="1"/>
          </p:cNvSpPr>
          <p:nvPr>
            <p:ph type="ftr" sz="quarter" idx="11"/>
          </p:nvPr>
        </p:nvSpPr>
        <p:spPr/>
        <p:txBody>
          <a:bodyPr/>
          <a:lstStyle>
            <a:lvl1pPr>
              <a:defRPr>
                <a:latin typeface="Arial" pitchFamily="34" charset="0"/>
                <a:cs typeface="Arial" pitchFamily="34" charset="0"/>
              </a:defRPr>
            </a:lvl1pPr>
          </a:lstStyle>
          <a:p>
            <a:pPr>
              <a:defRPr/>
            </a:pPr>
            <a:r>
              <a:rPr lang="en-US" smtClean="0"/>
              <a:t>(c) Lawrence M. Hinman</a:t>
            </a:r>
            <a:endParaRPr lang="en-US" b="0">
              <a:solidFill>
                <a:schemeClr val="tx1"/>
              </a:solidFill>
            </a:endParaRPr>
          </a:p>
        </p:txBody>
      </p:sp>
      <p:sp>
        <p:nvSpPr>
          <p:cNvPr id="9" name="Slide Number Placeholder 4"/>
          <p:cNvSpPr>
            <a:spLocks noGrp="1"/>
          </p:cNvSpPr>
          <p:nvPr>
            <p:ph type="sldNum" sz="quarter" idx="12"/>
          </p:nvPr>
        </p:nvSpPr>
        <p:spPr/>
        <p:txBody>
          <a:bodyPr/>
          <a:lstStyle>
            <a:lvl1pPr>
              <a:defRPr>
                <a:latin typeface="Arial" pitchFamily="34" charset="0"/>
                <a:cs typeface="Arial" pitchFamily="34" charset="0"/>
              </a:defRPr>
            </a:lvl1pPr>
          </a:lstStyle>
          <a:p>
            <a:pPr>
              <a:defRPr/>
            </a:pPr>
            <a:fld id="{A94356F7-4E93-40F8-8FA9-B35AB68DD1D5}"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1FF33C1-122B-4EBF-AE36-6C1783812BAF}" type="slidenum">
              <a:rPr lang="en-US"/>
              <a:pPr>
                <a:defRPr/>
              </a:pPr>
              <a:t>‹#›</a:t>
            </a:fld>
            <a:endParaRPr lang="en-US"/>
          </a:p>
        </p:txBody>
      </p:sp>
    </p:spTree>
  </p:cSld>
  <p:clrMapOvr>
    <a:masterClrMapping/>
  </p:clrMapOvr>
  <p:transition>
    <p:split orient="vert"/>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7C0A70D-7990-45C5-955A-84391F339FA8}" type="slidenum">
              <a:rPr lang="en-US"/>
              <a:pPr>
                <a:defRPr/>
              </a:pPr>
              <a:t>‹#›</a:t>
            </a:fld>
            <a:endParaRPr lang="en-US"/>
          </a:p>
        </p:txBody>
      </p:sp>
    </p:spTree>
  </p:cSld>
  <p:clrMapOvr>
    <a:masterClrMapping/>
  </p:clrMapOvr>
  <p:transition>
    <p:split orient="vert"/>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3581400"/>
            <a:ext cx="3810000" cy="76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581400"/>
            <a:ext cx="3810000" cy="76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7A3FCEB-4364-4686-8278-55DE78FE9686}" type="slidenum">
              <a:rPr lang="en-US"/>
              <a:pPr>
                <a:defRPr/>
              </a:pPr>
              <a:t>‹#›</a:t>
            </a:fld>
            <a:endParaRPr lang="en-US"/>
          </a:p>
        </p:txBody>
      </p:sp>
    </p:spTree>
  </p:cSld>
  <p:clrMapOvr>
    <a:masterClrMapping/>
  </p:clrMapOvr>
  <p:transition>
    <p:split orient="vert"/>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2DF71E03-2E46-4E68-B8F7-442A7AAF432D}" type="slidenum">
              <a:rPr lang="en-US"/>
              <a:pPr>
                <a:defRPr/>
              </a:pPr>
              <a:t>‹#›</a:t>
            </a:fld>
            <a:endParaRPr lang="en-US"/>
          </a:p>
        </p:txBody>
      </p:sp>
    </p:spTree>
  </p:cSld>
  <p:clrMapOvr>
    <a:masterClrMapping/>
  </p:clrMapOvr>
  <p:transition>
    <p:split orient="vert"/>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63B30F3A-F624-4C6E-A128-75688CC79CBD}" type="slidenum">
              <a:rPr lang="en-US"/>
              <a:pPr>
                <a:defRPr/>
              </a:pPr>
              <a:t>‹#›</a:t>
            </a:fld>
            <a:endParaRPr lang="en-US"/>
          </a:p>
        </p:txBody>
      </p:sp>
    </p:spTree>
  </p:cSld>
  <p:clrMapOvr>
    <a:masterClrMapping/>
  </p:clrMapOvr>
  <p:transition>
    <p:split orient="vert"/>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7DDDE369-9683-4461-9E5E-9B295ACE980E}" type="slidenum">
              <a:rPr lang="en-US"/>
              <a:pPr>
                <a:defRPr/>
              </a:pPr>
              <a:t>‹#›</a:t>
            </a:fld>
            <a:endParaRPr lang="en-US"/>
          </a:p>
        </p:txBody>
      </p:sp>
    </p:spTree>
  </p:cSld>
  <p:clrMapOvr>
    <a:masterClrMapping/>
  </p:clrMapOvr>
  <p:transition>
    <p:split orient="vert"/>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F1E106BD-6537-4F97-861A-C12DFE8A622A}" type="slidenum">
              <a:rPr lang="en-US"/>
              <a:pPr>
                <a:defRPr/>
              </a:pPr>
              <a:t>‹#›</a:t>
            </a:fld>
            <a:endParaRPr lang="en-US"/>
          </a:p>
        </p:txBody>
      </p:sp>
    </p:spTree>
  </p:cSld>
  <p:clrMapOvr>
    <a:masterClrMapping/>
  </p:clrMapOvr>
  <p:transition>
    <p:split orient="vert"/>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1D1565C3-701A-4F1F-8098-AF8D6004A170}" type="slidenum">
              <a:rPr lang="en-US"/>
              <a:pPr>
                <a:defRPr/>
              </a:pPr>
              <a:t>‹#›</a:t>
            </a:fld>
            <a:endParaRPr lang="en-US"/>
          </a:p>
        </p:txBody>
      </p:sp>
    </p:spTree>
  </p:cSld>
  <p:clrMapOvr>
    <a:masterClrMapping/>
  </p:clrMapOvr>
  <p:transition>
    <p:split orient="vert"/>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839455B-8C6B-42A9-A4D2-3B80E8D54828}" type="slidenum">
              <a:rPr lang="en-US"/>
              <a:pPr>
                <a:defRPr/>
              </a:pPr>
              <a:t>‹#›</a:t>
            </a:fld>
            <a:endParaRPr lang="en-US"/>
          </a:p>
        </p:txBody>
      </p:sp>
    </p:spTree>
  </p:cSld>
  <p:clrMapOvr>
    <a:masterClrMapping/>
  </p:clrMapOvr>
  <p:transition>
    <p:split orient="vert"/>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2133600" cy="3810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6248400" cy="381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4EECEB8-B6B1-43DB-B649-843E7F83CE83}" type="slidenum">
              <a:rPr lang="en-US"/>
              <a:pPr>
                <a:defRPr/>
              </a:pPr>
              <a:t>‹#›</a:t>
            </a:fld>
            <a:endParaRPr lang="en-US"/>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3"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4"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5"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7368"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6" name="Date Placeholder 1"/>
          <p:cNvSpPr>
            <a:spLocks noGrp="1"/>
          </p:cNvSpPr>
          <p:nvPr>
            <p:ph type="dt" sz="half" idx="10"/>
          </p:nvPr>
        </p:nvSpPr>
        <p:spPr/>
        <p:txBody>
          <a:bodyPr/>
          <a:lstStyle>
            <a:lvl1pPr>
              <a:defRPr/>
            </a:lvl1pPr>
          </a:lstStyle>
          <a:p>
            <a:pPr>
              <a:defRPr/>
            </a:pPr>
            <a:fld id="{14B2CA19-D4AE-4E08-A1BC-C7E799B54EF1}" type="datetime1">
              <a:rPr lang="en-US" smtClean="0"/>
              <a:pPr>
                <a:defRPr/>
              </a:pPr>
              <a:t>8/6/16</a:t>
            </a:fld>
            <a:endParaRPr lang="en-US" b="0">
              <a:solidFill>
                <a:schemeClr val="tx1"/>
              </a:solidFill>
            </a:endParaRPr>
          </a:p>
        </p:txBody>
      </p:sp>
      <p:sp>
        <p:nvSpPr>
          <p:cNvPr id="7" name="Footer Placeholder 2"/>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8" name="Slide Number Placeholder 3"/>
          <p:cNvSpPr>
            <a:spLocks noGrp="1"/>
          </p:cNvSpPr>
          <p:nvPr>
            <p:ph type="sldNum" sz="quarter" idx="12"/>
          </p:nvPr>
        </p:nvSpPr>
        <p:spPr/>
        <p:txBody>
          <a:bodyPr/>
          <a:lstStyle>
            <a:lvl1pPr>
              <a:defRPr/>
            </a:lvl1pPr>
          </a:lstStyle>
          <a:p>
            <a:pPr>
              <a:defRPr/>
            </a:pPr>
            <a:fld id="{6640CAC8-9CB2-492C-B0AC-7E55FA6E3993}"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9BF522E8-DDD8-4353-B4BD-E67612E046B1}" type="datetime1">
              <a:rPr lang="en-US" smtClean="0"/>
              <a:pPr>
                <a:defRPr/>
              </a:pPr>
              <a:t>8/6/16</a:t>
            </a:fld>
            <a:endParaRPr lang="en-US"/>
          </a:p>
        </p:txBody>
      </p:sp>
      <p:sp>
        <p:nvSpPr>
          <p:cNvPr id="5" name="Footer Placeholder 4"/>
          <p:cNvSpPr>
            <a:spLocks noGrp="1"/>
          </p:cNvSpPr>
          <p:nvPr>
            <p:ph type="ftr" sz="quarter" idx="11"/>
          </p:nvPr>
        </p:nvSpPr>
        <p:spPr/>
        <p:txBody>
          <a:bodyPr/>
          <a:lstStyle/>
          <a:p>
            <a:pPr>
              <a:defRPr/>
            </a:pPr>
            <a:r>
              <a:rPr lang="en-US" smtClean="0"/>
              <a:t>(c) Lawrence M. Hinman</a:t>
            </a:r>
            <a:endParaRPr lang="en-US"/>
          </a:p>
        </p:txBody>
      </p:sp>
      <p:sp>
        <p:nvSpPr>
          <p:cNvPr id="6" name="Slide Number Placeholder 5"/>
          <p:cNvSpPr>
            <a:spLocks noGrp="1"/>
          </p:cNvSpPr>
          <p:nvPr>
            <p:ph type="sldNum" sz="quarter" idx="12"/>
          </p:nvPr>
        </p:nvSpPr>
        <p:spPr/>
        <p:txBody>
          <a:bodyPr/>
          <a:lstStyle/>
          <a:p>
            <a:pPr>
              <a:defRPr/>
            </a:pPr>
            <a:fld id="{FBE9B686-9F92-4C78-BC99-95E352872D3D}" type="slidenum">
              <a:rPr lang="en-US" smtClean="0"/>
              <a:pPr>
                <a:defRPr/>
              </a:pPr>
              <a:t>‹#›</a:t>
            </a:fld>
            <a:endParaRPr lang="en-US"/>
          </a:p>
        </p:txBody>
      </p:sp>
    </p:spTree>
    <p:extLst>
      <p:ext uri="{BB962C8B-B14F-4D97-AF65-F5344CB8AC3E}">
        <p14:creationId xmlns:p14="http://schemas.microsoft.com/office/powerpoint/2010/main" val="174925432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hf hdr="0"/>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342900" indent="-342900">
              <a:buClr>
                <a:schemeClr val="accent6">
                  <a:lumMod val="75000"/>
                </a:schemeClr>
              </a:buClr>
              <a:buFont typeface="Arial"/>
              <a:buChar char="•"/>
              <a:defRPr/>
            </a:lvl1pPr>
            <a:lvl2pPr marL="742950" indent="-285750">
              <a:buClr>
                <a:schemeClr val="accent6">
                  <a:lumMod val="75000"/>
                </a:schemeClr>
              </a:buClr>
              <a:buFont typeface="Arial"/>
              <a:buChar char="•"/>
              <a:defRPr/>
            </a:lvl2pPr>
            <a:lvl3pPr marL="1143000" indent="-228600">
              <a:buClr>
                <a:schemeClr val="accent6">
                  <a:lumMod val="75000"/>
                </a:schemeClr>
              </a:buClr>
              <a:buFont typeface="Arial"/>
              <a:buChar char="•"/>
              <a:defRPr/>
            </a:lvl3pPr>
            <a:lvl4pPr marL="1600200" indent="-228600">
              <a:buClr>
                <a:schemeClr val="accent6">
                  <a:lumMod val="75000"/>
                </a:schemeClr>
              </a:buClr>
              <a:buFont typeface="Arial"/>
              <a:buChar char="•"/>
              <a:defRPr/>
            </a:lvl4pPr>
            <a:lvl5pPr marL="2057400" indent="-228600">
              <a:buClr>
                <a:schemeClr val="accent6">
                  <a:lumMod val="75000"/>
                </a:schemeClr>
              </a:buClr>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10607989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42C44983-7E6C-42EE-8D3D-1956963EECFD}"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07AC20CB-270B-41C2-9C5A-E54640E7DB92}"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272681157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B099528-02D6-4C3C-A98E-872CDCD08DE5}" type="datetime1">
              <a:rPr lang="en-US" smtClean="0"/>
              <a:pPr>
                <a:defRPr/>
              </a:pPr>
              <a:t>8/6/16</a:t>
            </a:fld>
            <a:endParaRPr lang="en-US" b="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7" name="Slide Number Placeholder 6"/>
          <p:cNvSpPr>
            <a:spLocks noGrp="1"/>
          </p:cNvSpPr>
          <p:nvPr>
            <p:ph type="sldNum" sz="quarter" idx="12"/>
          </p:nvPr>
        </p:nvSpPr>
        <p:spPr/>
        <p:txBody>
          <a:bodyPr/>
          <a:lstStyle/>
          <a:p>
            <a:pPr>
              <a:defRPr/>
            </a:pPr>
            <a:fld id="{A6DBC4C6-488E-46F9-B419-8F3B937EFAAA}"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155683524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40AD0EEA-4CDD-4CBA-8040-7E84F8FCCAA7}" type="datetime1">
              <a:rPr lang="en-US" smtClean="0"/>
              <a:pPr>
                <a:defRPr/>
              </a:pPr>
              <a:t>8/6/16</a:t>
            </a:fld>
            <a:endParaRPr lang="en-US" b="0">
              <a:solidFill>
                <a:schemeClr val="tx1"/>
              </a:solidFill>
            </a:endParaRPr>
          </a:p>
        </p:txBody>
      </p:sp>
      <p:sp>
        <p:nvSpPr>
          <p:cNvPr id="8" name="Footer Placeholder 7"/>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9" name="Slide Number Placeholder 8"/>
          <p:cNvSpPr>
            <a:spLocks noGrp="1"/>
          </p:cNvSpPr>
          <p:nvPr>
            <p:ph type="sldNum" sz="quarter" idx="12"/>
          </p:nvPr>
        </p:nvSpPr>
        <p:spPr/>
        <p:txBody>
          <a:bodyPr/>
          <a:lstStyle/>
          <a:p>
            <a:pPr>
              <a:defRPr/>
            </a:pPr>
            <a:fld id="{12BA87B1-8256-411D-BF98-659628DC9B1A}"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2664561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367F7DB2-AED7-42A3-8798-B2E1DE658367}" type="datetime1">
              <a:rPr lang="en-US" smtClean="0"/>
              <a:pPr>
                <a:defRPr/>
              </a:pPr>
              <a:t>8/6/16</a:t>
            </a:fld>
            <a:endParaRPr lang="en-US" b="0">
              <a:solidFill>
                <a:schemeClr val="tx1"/>
              </a:solidFill>
            </a:endParaRPr>
          </a:p>
        </p:txBody>
      </p:sp>
      <p:sp>
        <p:nvSpPr>
          <p:cNvPr id="4" name="Footer Placeholder 3"/>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5" name="Slide Number Placeholder 4"/>
          <p:cNvSpPr>
            <a:spLocks noGrp="1"/>
          </p:cNvSpPr>
          <p:nvPr>
            <p:ph type="sldNum" sz="quarter" idx="12"/>
          </p:nvPr>
        </p:nvSpPr>
        <p:spPr/>
        <p:txBody>
          <a:bodyPr/>
          <a:lstStyle/>
          <a:p>
            <a:pPr>
              <a:defRPr/>
            </a:pPr>
            <a:fld id="{A94356F7-4E93-40F8-8FA9-B35AB68DD1D5}"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328628026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4B2CA19-D4AE-4E08-A1BC-C7E799B54EF1}" type="datetime1">
              <a:rPr lang="en-US" smtClean="0"/>
              <a:pPr>
                <a:defRPr/>
              </a:pPr>
              <a:t>8/6/16</a:t>
            </a:fld>
            <a:endParaRPr lang="en-US" b="0">
              <a:solidFill>
                <a:schemeClr val="tx1"/>
              </a:solidFill>
            </a:endParaRPr>
          </a:p>
        </p:txBody>
      </p:sp>
      <p:sp>
        <p:nvSpPr>
          <p:cNvPr id="3" name="Footer Placeholder 2"/>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4" name="Slide Number Placeholder 3"/>
          <p:cNvSpPr>
            <a:spLocks noGrp="1"/>
          </p:cNvSpPr>
          <p:nvPr>
            <p:ph type="sldNum" sz="quarter" idx="12"/>
          </p:nvPr>
        </p:nvSpPr>
        <p:spPr/>
        <p:txBody>
          <a:bodyPr/>
          <a:lstStyle/>
          <a:p>
            <a:pPr>
              <a:defRPr/>
            </a:pPr>
            <a:fld id="{6640CAC8-9CB2-492C-B0AC-7E55FA6E3993}"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433448597"/>
      </p:ext>
    </p:extLst>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DE8BDAE-53B2-4546-BCF0-FE3E6DCC76C2}" type="datetime1">
              <a:rPr lang="en-US" smtClean="0"/>
              <a:pPr>
                <a:defRPr/>
              </a:pPr>
              <a:t>8/6/16</a:t>
            </a:fld>
            <a:endParaRPr lang="en-US" b="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7" name="Slide Number Placeholder 6"/>
          <p:cNvSpPr>
            <a:spLocks noGrp="1"/>
          </p:cNvSpPr>
          <p:nvPr>
            <p:ph type="sldNum" sz="quarter" idx="12"/>
          </p:nvPr>
        </p:nvSpPr>
        <p:spPr/>
        <p:txBody>
          <a:bodyPr/>
          <a:lstStyle/>
          <a:p>
            <a:pPr>
              <a:defRPr/>
            </a:pPr>
            <a:fld id="{5AA5ACAD-302D-4590-8536-3B8BA1BA6ED8}"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314111124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5FC5409-3D3A-4A3C-A9D3-A7FA964485A3}" type="datetime1">
              <a:rPr lang="en-US" smtClean="0"/>
              <a:pPr>
                <a:defRPr/>
              </a:pPr>
              <a:t>8/6/16</a:t>
            </a:fld>
            <a:endParaRPr lang="en-US" b="0">
              <a:solidFill>
                <a:schemeClr val="tx1"/>
              </a:solidFill>
            </a:endParaRPr>
          </a:p>
        </p:txBody>
      </p:sp>
      <p:sp>
        <p:nvSpPr>
          <p:cNvPr id="6" name="Footer Placeholder 5"/>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7" name="Slide Number Placeholder 6"/>
          <p:cNvSpPr>
            <a:spLocks noGrp="1"/>
          </p:cNvSpPr>
          <p:nvPr>
            <p:ph type="sldNum" sz="quarter" idx="12"/>
          </p:nvPr>
        </p:nvSpPr>
        <p:spPr/>
        <p:txBody>
          <a:bodyPr/>
          <a:lstStyle/>
          <a:p>
            <a:pPr>
              <a:defRPr/>
            </a:pPr>
            <a:fld id="{307642AC-269F-4EB4-B01E-E7FE6A717F70}" type="slidenum">
              <a:rPr lang="en-US" smtClean="0"/>
              <a:pPr>
                <a:defRPr/>
              </a:pPr>
              <a:t>‹#›</a:t>
            </a:fld>
            <a:endParaRPr lang="en-US" b="0">
              <a:solidFill>
                <a:schemeClr val="tx1"/>
              </a:solidFill>
            </a:endParaRP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Tree>
    <p:extLst>
      <p:ext uri="{BB962C8B-B14F-4D97-AF65-F5344CB8AC3E}">
        <p14:creationId xmlns:p14="http://schemas.microsoft.com/office/powerpoint/2010/main" val="19858379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373F3C6-A07A-4343-91AE-9C73A0EC9D19}"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BC50B8FE-A383-4712-895F-04C5E8A0AEB4}"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201906547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7"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8392"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BDE8BDAE-53B2-4546-BCF0-FE3E6DCC76C2}" type="datetime1">
              <a:rPr lang="en-US" smtClean="0"/>
              <a:pPr>
                <a:defRPr/>
              </a:pPr>
              <a:t>8/6/16</a:t>
            </a:fld>
            <a:endParaRPr lang="en-US" b="0">
              <a:solidFill>
                <a:schemeClr val="tx1"/>
              </a:solidFill>
            </a:endParaRPr>
          </a:p>
        </p:txBody>
      </p:sp>
      <p:sp>
        <p:nvSpPr>
          <p:cNvPr id="10" name="Footer Placeholder 5"/>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1" name="Slide Number Placeholder 6"/>
          <p:cNvSpPr>
            <a:spLocks noGrp="1"/>
          </p:cNvSpPr>
          <p:nvPr>
            <p:ph type="sldNum" sz="quarter" idx="12"/>
          </p:nvPr>
        </p:nvSpPr>
        <p:spPr/>
        <p:txBody>
          <a:bodyPr/>
          <a:lstStyle>
            <a:lvl1pPr>
              <a:defRPr/>
            </a:lvl1pPr>
          </a:lstStyle>
          <a:p>
            <a:pPr>
              <a:defRPr/>
            </a:pPr>
            <a:fld id="{5AA5ACAD-302D-4590-8536-3B8BA1BA6ED8}"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A6DEF01-29A7-498E-A205-87EFF4CE7807}"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C8166B4F-96F5-4872-B3E6-224412DD7988}" type="slidenum">
              <a:rPr lang="en-US" smtClean="0"/>
              <a:pPr>
                <a:defRPr/>
              </a:pPr>
              <a:t>‹#›</a:t>
            </a:fld>
            <a:endParaRPr lang="en-US" b="0">
              <a:solidFill>
                <a:schemeClr val="tx1"/>
              </a:solidFill>
            </a:endParaRPr>
          </a:p>
        </p:txBody>
      </p:sp>
    </p:spTree>
    <p:extLst>
      <p:ext uri="{BB962C8B-B14F-4D97-AF65-F5344CB8AC3E}">
        <p14:creationId xmlns:p14="http://schemas.microsoft.com/office/powerpoint/2010/main" val="191850626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7"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9416"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95FC5409-3D3A-4A3C-A9D3-A7FA964485A3}" type="datetime1">
              <a:rPr lang="en-US" smtClean="0"/>
              <a:pPr>
                <a:defRPr/>
              </a:pPr>
              <a:t>8/6/16</a:t>
            </a:fld>
            <a:endParaRPr lang="en-US" b="0">
              <a:solidFill>
                <a:schemeClr val="tx1"/>
              </a:solidFill>
            </a:endParaRPr>
          </a:p>
        </p:txBody>
      </p:sp>
      <p:sp>
        <p:nvSpPr>
          <p:cNvPr id="10" name="Footer Placeholder 5"/>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1" name="Slide Number Placeholder 6"/>
          <p:cNvSpPr>
            <a:spLocks noGrp="1"/>
          </p:cNvSpPr>
          <p:nvPr>
            <p:ph type="sldNum" sz="quarter" idx="12"/>
          </p:nvPr>
        </p:nvSpPr>
        <p:spPr/>
        <p:txBody>
          <a:bodyPr/>
          <a:lstStyle>
            <a:lvl1pPr>
              <a:defRPr/>
            </a:lvl1pPr>
          </a:lstStyle>
          <a:p>
            <a:pPr>
              <a:defRPr/>
            </a:pPr>
            <a:fld id="{307642AC-269F-4EB4-B01E-E7FE6A717F70}"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vmlDrawing" Target="../drawings/vmlDrawing1.vml"/><Relationship Id="rId15" Type="http://schemas.openxmlformats.org/officeDocument/2006/relationships/audio" Target="../media/audio1.bin"/><Relationship Id="rId16" Type="http://schemas.openxmlformats.org/officeDocument/2006/relationships/image" Target="../media/image2.png"/><Relationship Id="rId17" Type="http://schemas.openxmlformats.org/officeDocument/2006/relationships/oleObject" Target="../embeddings/oleObject1.bin"/><Relationship Id="rId18"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3" Type="http://schemas.openxmlformats.org/officeDocument/2006/relationships/image" Target="../media/image2.pn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theme" Target="../theme/theme3.xml"/><Relationship Id="rId14" Type="http://schemas.openxmlformats.org/officeDocument/2006/relationships/vmlDrawing" Target="../drawings/vmlDrawing11.vml"/><Relationship Id="rId15" Type="http://schemas.openxmlformats.org/officeDocument/2006/relationships/audio" Target="../media/audio1.bin"/><Relationship Id="rId16" Type="http://schemas.openxmlformats.org/officeDocument/2006/relationships/image" Target="../media/image2.png"/><Relationship Id="rId17" Type="http://schemas.openxmlformats.org/officeDocument/2006/relationships/oleObject" Target="../embeddings/oleObject11.bin"/><Relationship Id="rId18" Type="http://schemas.openxmlformats.org/officeDocument/2006/relationships/image" Target="../media/image1.wmf"/><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6.xml"/><Relationship Id="rId12" Type="http://schemas.openxmlformats.org/officeDocument/2006/relationships/theme" Target="../theme/theme4.xml"/><Relationship Id="rId13" Type="http://schemas.openxmlformats.org/officeDocument/2006/relationships/image" Target="../media/image2.png"/><Relationship Id="rId1" Type="http://schemas.openxmlformats.org/officeDocument/2006/relationships/slideLayout" Target="../slideLayouts/slideLayout36.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theme" Target="../theme/theme5.xml"/><Relationship Id="rId14" Type="http://schemas.openxmlformats.org/officeDocument/2006/relationships/hyperlink" Target="http" TargetMode="External"/><Relationship Id="rId15" Type="http://schemas.openxmlformats.org/officeDocument/2006/relationships/image" Target="../media/image3.png"/><Relationship Id="rId1" Type="http://schemas.openxmlformats.org/officeDocument/2006/relationships/slideLayout" Target="../slideLayouts/slideLayout47.xml"/><Relationship Id="rId2" Type="http://schemas.openxmlformats.org/officeDocument/2006/relationships/slideLayout" Target="../slideLayouts/slideLayout48.xml"/><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9.xml"/><Relationship Id="rId12" Type="http://schemas.openxmlformats.org/officeDocument/2006/relationships/theme" Target="../theme/theme6.xml"/><Relationship Id="rId13" Type="http://schemas.openxmlformats.org/officeDocument/2006/relationships/image" Target="../media/image2.png"/><Relationship Id="rId1" Type="http://schemas.openxmlformats.org/officeDocument/2006/relationships/slideLayout" Target="../slideLayouts/slideLayout59.xml"/><Relationship Id="rId2" Type="http://schemas.openxmlformats.org/officeDocument/2006/relationships/slideLayout" Target="../slideLayouts/slideLayout60.xml"/><Relationship Id="rId3" Type="http://schemas.openxmlformats.org/officeDocument/2006/relationships/slideLayout" Target="../slideLayouts/slideLayout61.xml"/><Relationship Id="rId4" Type="http://schemas.openxmlformats.org/officeDocument/2006/relationships/slideLayout" Target="../slideLayouts/slideLayout62.xml"/><Relationship Id="rId5" Type="http://schemas.openxmlformats.org/officeDocument/2006/relationships/slideLayout" Target="../slideLayouts/slideLayout63.xml"/><Relationship Id="rId6" Type="http://schemas.openxmlformats.org/officeDocument/2006/relationships/slideLayout" Target="../slideLayouts/slideLayout64.xml"/><Relationship Id="rId7" Type="http://schemas.openxmlformats.org/officeDocument/2006/relationships/slideLayout" Target="../slideLayouts/slideLayout65.xml"/><Relationship Id="rId8" Type="http://schemas.openxmlformats.org/officeDocument/2006/relationships/slideLayout" Target="../slideLayouts/slideLayout66.xml"/><Relationship Id="rId9" Type="http://schemas.openxmlformats.org/officeDocument/2006/relationships/slideLayout" Target="../slideLayouts/slideLayout67.xml"/><Relationship Id="rId10"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80.xml"/><Relationship Id="rId12" Type="http://schemas.openxmlformats.org/officeDocument/2006/relationships/theme" Target="../theme/theme7.xml"/><Relationship Id="rId13" Type="http://schemas.openxmlformats.org/officeDocument/2006/relationships/audio" Target="../media/audio1.bin"/><Relationship Id="rId14" Type="http://schemas.openxmlformats.org/officeDocument/2006/relationships/image" Target="../media/image4.png"/><Relationship Id="rId15" Type="http://schemas.openxmlformats.org/officeDocument/2006/relationships/image" Target="../media/image5.png"/><Relationship Id="rId1" Type="http://schemas.openxmlformats.org/officeDocument/2006/relationships/slideLayout" Target="../slideLayouts/slideLayout70.xml"/><Relationship Id="rId2" Type="http://schemas.openxmlformats.org/officeDocument/2006/relationships/slideLayout" Target="../slideLayouts/slideLayout71.xml"/><Relationship Id="rId3" Type="http://schemas.openxmlformats.org/officeDocument/2006/relationships/slideLayout" Target="../slideLayouts/slideLayout72.xml"/><Relationship Id="rId4" Type="http://schemas.openxmlformats.org/officeDocument/2006/relationships/slideLayout" Target="../slideLayouts/slideLayout73.xml"/><Relationship Id="rId5" Type="http://schemas.openxmlformats.org/officeDocument/2006/relationships/slideLayout" Target="../slideLayouts/slideLayout74.xml"/><Relationship Id="rId6" Type="http://schemas.openxmlformats.org/officeDocument/2006/relationships/slideLayout" Target="../slideLayouts/slideLayout75.xml"/><Relationship Id="rId7" Type="http://schemas.openxmlformats.org/officeDocument/2006/relationships/slideLayout" Target="../slideLayouts/slideLayout76.xml"/><Relationship Id="rId8" Type="http://schemas.openxmlformats.org/officeDocument/2006/relationships/slideLayout" Target="../slideLayouts/slideLayout77.xml"/><Relationship Id="rId9" Type="http://schemas.openxmlformats.org/officeDocument/2006/relationships/slideLayout" Target="../slideLayouts/slideLayout78.xml"/><Relationship Id="rId10" Type="http://schemas.openxmlformats.org/officeDocument/2006/relationships/slideLayout" Target="../slideLayouts/slideLayout7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1029" name="Rectangle 2"/>
          <p:cNvSpPr>
            <a:spLocks noGrp="1" noChangeArrowheads="1"/>
          </p:cNvSpPr>
          <p:nvPr>
            <p:ph type="title"/>
          </p:nvPr>
        </p:nvSpPr>
        <p:spPr bwMode="auto">
          <a:xfrm>
            <a:off x="7620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30" name="Rectangle 3"/>
          <p:cNvSpPr>
            <a:spLocks noGrp="1" noChangeArrowheads="1"/>
          </p:cNvSpPr>
          <p:nvPr>
            <p:ph type="body" idx="1"/>
          </p:nvPr>
        </p:nvSpPr>
        <p:spPr bwMode="auto">
          <a:xfrm>
            <a:off x="762000" y="19050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ＭＳ Ｐゴシック" pitchFamily="1" charset="-128"/>
                <a:cs typeface="Arial" pitchFamily="34" charset="0"/>
              </a:defRPr>
            </a:lvl1pPr>
          </a:lstStyle>
          <a:p>
            <a:pPr>
              <a:defRPr/>
            </a:pPr>
            <a:fld id="{9BF522E8-DDD8-4353-B4BD-E67612E046B1}" type="datetime1">
              <a:rPr lang="en-US" smtClean="0"/>
              <a:pPr>
                <a:defRPr/>
              </a:pPr>
              <a:t>8/6/16</a:t>
            </a:fld>
            <a:endParaRPr lang="en-US"/>
          </a:p>
        </p:txBody>
      </p:sp>
      <p:sp>
        <p:nvSpPr>
          <p:cNvPr id="2" name="Rectangle 5"/>
          <p:cNvSpPr>
            <a:spLocks noGrp="1" noChangeArrowheads="1"/>
          </p:cNvSpPr>
          <p:nvPr>
            <p:ph type="ftr" sz="quarter" idx="3"/>
          </p:nvPr>
        </p:nvSpPr>
        <p:spPr bwMode="auto">
          <a:xfrm>
            <a:off x="2590800" y="6172200"/>
            <a:ext cx="3733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ＭＳ Ｐゴシック" pitchFamily="1" charset="-128"/>
                <a:cs typeface="Arial" pitchFamily="34" charset="0"/>
              </a:defRPr>
            </a:lvl1pPr>
          </a:lstStyle>
          <a:p>
            <a:pPr>
              <a:defRPr/>
            </a:pPr>
            <a:r>
              <a:rPr lang="en-US" smtClean="0"/>
              <a:t>(c) Lawrence M. Hinman</a:t>
            </a:r>
            <a:endParaRPr lang="en-US"/>
          </a:p>
        </p:txBody>
      </p:sp>
      <p:sp>
        <p:nvSpPr>
          <p:cNvPr id="3"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Garamond" pitchFamily="1" charset="0"/>
                <a:ea typeface="ＭＳ Ｐゴシック" pitchFamily="1" charset="-128"/>
                <a:cs typeface="+mn-cs"/>
              </a:defRPr>
            </a:lvl1pPr>
          </a:lstStyle>
          <a:p>
            <a:pPr>
              <a:defRPr/>
            </a:pPr>
            <a:fld id="{FBE9B686-9F92-4C78-BC99-95E352872D3D}" type="slidenum">
              <a:rPr lang="en-US" smtClean="0"/>
              <a:pPr>
                <a:defRPr/>
              </a:pPr>
              <a:t>‹#›</a:t>
            </a:fld>
            <a:endParaRPr lang="en-US"/>
          </a:p>
        </p:txBody>
      </p:sp>
      <p:sp>
        <p:nvSpPr>
          <p:cNvPr id="1040"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1035" name="Picture 19"/>
          <p:cNvPicPr>
            <a:picLocks noChangeAspect="1" noChangeArrowheads="1"/>
          </p:cNvPicPr>
          <p:nvPr/>
        </p:nvPicPr>
        <p:blipFill>
          <a:blip r:embed="rId16"/>
          <a:srcRect/>
          <a:stretch>
            <a:fillRect/>
          </a:stretch>
        </p:blipFill>
        <p:spPr bwMode="auto">
          <a:xfrm>
            <a:off x="7391400" y="5181600"/>
            <a:ext cx="1143000" cy="1050925"/>
          </a:xfrm>
          <a:prstGeom prst="rect">
            <a:avLst/>
          </a:prstGeom>
          <a:noFill/>
          <a:ln w="9525">
            <a:noFill/>
            <a:miter lim="800000"/>
            <a:headEnd/>
            <a:tailEnd/>
          </a:ln>
        </p:spPr>
      </p:pic>
      <p:graphicFrame>
        <p:nvGraphicFramePr>
          <p:cNvPr id="1026"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2248" name="Package" r:id="rId17" imgW="1343160" imgH="485640" progId="">
                  <p:embed/>
                </p:oleObj>
              </mc:Choice>
              <mc:Fallback>
                <p:oleObj name="Package" r:id="rId17" imgW="1343160" imgH="485640" progId="">
                  <p:embed/>
                  <p:pic>
                    <p:nvPicPr>
                      <p:cNvPr id="0" name="Object 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split orient="vert"/>
    <p:sndAc>
      <p:stSnd>
        <p:snd r:embed="rId15"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barn(outVertical)">
                                      <p:cBhvr>
                                        <p:cTn id="7" dur="500"/>
                                        <p:tgtEl>
                                          <p:spTgt spid="1029"/>
                                        </p:tgtEl>
                                      </p:cBhvr>
                                    </p:animEffect>
                                  </p:childTnLst>
                                  <p:subTnLst>
                                    <p:audio>
                                      <p:cMediaNode>
                                        <p:cTn display="0" masterRel="sameClick">
                                          <p:stCondLst>
                                            <p:cond evt="begin" delay="0">
                                              <p:tn val="5"/>
                                            </p:cond>
                                          </p:stCondLst>
                                          <p:endCondLst>
                                            <p:cond evt="onStopAudio" delay="0">
                                              <p:tgtEl>
                                                <p:sldTgt/>
                                              </p:tgtEl>
                                            </p:cond>
                                          </p:endCondLst>
                                        </p:cTn>
                                        <p:tgtEl>
                                          <p:sndTgt r:embed="rId15" name="CAMERA.WAV"/>
                                        </p:tgtEl>
                                      </p:cMediaNode>
                                    </p:audio>
                                  </p:subTnLst>
                                </p:cTn>
                              </p:par>
                            </p:childTnLst>
                          </p:cTn>
                        </p:par>
                        <p:par>
                          <p:cTn id="8" fill="hold">
                            <p:stCondLst>
                              <p:cond delay="500"/>
                            </p:stCondLst>
                            <p:childTnLst>
                              <p:par>
                                <p:cTn id="9" presetID="2" presetClass="entr" presetSubtype="2" fill="hold" grpId="0" nodeType="afterEffect">
                                  <p:stCondLst>
                                    <p:cond delay="2000"/>
                                  </p:stCondLst>
                                  <p:childTnLst>
                                    <p:set>
                                      <p:cBhvr>
                                        <p:cTn id="10" dur="1" fill="hold">
                                          <p:stCondLst>
                                            <p:cond delay="0"/>
                                          </p:stCondLst>
                                        </p:cTn>
                                        <p:tgtEl>
                                          <p:spTgt spid="1030">
                                            <p:txEl>
                                              <p:pRg st="0" end="0"/>
                                            </p:txEl>
                                          </p:spTgt>
                                        </p:tgtEl>
                                        <p:attrNameLst>
                                          <p:attrName>style.visibility</p:attrName>
                                        </p:attrNameLst>
                                      </p:cBhvr>
                                      <p:to>
                                        <p:strVal val="visible"/>
                                      </p:to>
                                    </p:set>
                                    <p:anim calcmode="lin" valueType="num">
                                      <p:cBhvr additive="base">
                                        <p:cTn id="11" dur="500" fill="hold"/>
                                        <p:tgtEl>
                                          <p:spTgt spid="1030">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3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15" name="CAMERA.WAV"/>
                                        </p:tgtEl>
                                      </p:cMediaNode>
                                    </p:audio>
                                  </p:subTnLst>
                                </p:cTn>
                              </p:par>
                              <p:par>
                                <p:cTn id="13" presetID="2" presetClass="entr" presetSubtype="2" fill="hold" grpId="0" nodeType="withEffect">
                                  <p:stCondLst>
                                    <p:cond delay="2000"/>
                                  </p:stCondLst>
                                  <p:childTnLst>
                                    <p:set>
                                      <p:cBhvr>
                                        <p:cTn id="14" dur="1" fill="hold">
                                          <p:stCondLst>
                                            <p:cond delay="0"/>
                                          </p:stCondLst>
                                        </p:cTn>
                                        <p:tgtEl>
                                          <p:spTgt spid="1030">
                                            <p:txEl>
                                              <p:pRg st="1" end="1"/>
                                            </p:txEl>
                                          </p:spTgt>
                                        </p:tgtEl>
                                        <p:attrNameLst>
                                          <p:attrName>style.visibility</p:attrName>
                                        </p:attrNameLst>
                                      </p:cBhvr>
                                      <p:to>
                                        <p:strVal val="visible"/>
                                      </p:to>
                                    </p:set>
                                    <p:anim calcmode="lin" valueType="num">
                                      <p:cBhvr additive="base">
                                        <p:cTn id="15" dur="500" fill="hold"/>
                                        <p:tgtEl>
                                          <p:spTgt spid="1030">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3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15" name="CAMERA.WAV"/>
                                        </p:tgtEl>
                                      </p:cMediaNode>
                                    </p:audio>
                                  </p:subTnLst>
                                </p:cTn>
                              </p:par>
                              <p:par>
                                <p:cTn id="17" presetID="2" presetClass="entr" presetSubtype="2" fill="hold" grpId="0" nodeType="withEffect">
                                  <p:stCondLst>
                                    <p:cond delay="2000"/>
                                  </p:stCondLst>
                                  <p:childTnLst>
                                    <p:set>
                                      <p:cBhvr>
                                        <p:cTn id="18" dur="1" fill="hold">
                                          <p:stCondLst>
                                            <p:cond delay="0"/>
                                          </p:stCondLst>
                                        </p:cTn>
                                        <p:tgtEl>
                                          <p:spTgt spid="1030">
                                            <p:txEl>
                                              <p:pRg st="2" end="2"/>
                                            </p:txEl>
                                          </p:spTgt>
                                        </p:tgtEl>
                                        <p:attrNameLst>
                                          <p:attrName>style.visibility</p:attrName>
                                        </p:attrNameLst>
                                      </p:cBhvr>
                                      <p:to>
                                        <p:strVal val="visible"/>
                                      </p:to>
                                    </p:set>
                                    <p:anim calcmode="lin" valueType="num">
                                      <p:cBhvr additive="base">
                                        <p:cTn id="19" dur="500" fill="hold"/>
                                        <p:tgtEl>
                                          <p:spTgt spid="103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3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15" name="CAMERA.WAV"/>
                                        </p:tgtEl>
                                      </p:cMediaNode>
                                    </p:audio>
                                  </p:subTnLst>
                                </p:cTn>
                              </p:par>
                              <p:par>
                                <p:cTn id="21" presetID="2" presetClass="entr" presetSubtype="2" fill="hold" grpId="0" nodeType="withEffect">
                                  <p:stCondLst>
                                    <p:cond delay="2000"/>
                                  </p:stCondLst>
                                  <p:childTnLst>
                                    <p:set>
                                      <p:cBhvr>
                                        <p:cTn id="22" dur="1" fill="hold">
                                          <p:stCondLst>
                                            <p:cond delay="0"/>
                                          </p:stCondLst>
                                        </p:cTn>
                                        <p:tgtEl>
                                          <p:spTgt spid="1030">
                                            <p:txEl>
                                              <p:pRg st="3" end="3"/>
                                            </p:txEl>
                                          </p:spTgt>
                                        </p:tgtEl>
                                        <p:attrNameLst>
                                          <p:attrName>style.visibility</p:attrName>
                                        </p:attrNameLst>
                                      </p:cBhvr>
                                      <p:to>
                                        <p:strVal val="visible"/>
                                      </p:to>
                                    </p:set>
                                    <p:anim calcmode="lin" valueType="num">
                                      <p:cBhvr additive="base">
                                        <p:cTn id="23" dur="500" fill="hold"/>
                                        <p:tgtEl>
                                          <p:spTgt spid="1030">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3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15" name="CAMERA.WAV"/>
                                        </p:tgtEl>
                                      </p:cMediaNode>
                                    </p:audio>
                                  </p:subTnLst>
                                </p:cTn>
                              </p:par>
                              <p:par>
                                <p:cTn id="25" presetID="2" presetClass="entr" presetSubtype="2" fill="hold" grpId="0" nodeType="withEffect">
                                  <p:stCondLst>
                                    <p:cond delay="2000"/>
                                  </p:stCondLst>
                                  <p:childTnLst>
                                    <p:set>
                                      <p:cBhvr>
                                        <p:cTn id="26" dur="1" fill="hold">
                                          <p:stCondLst>
                                            <p:cond delay="0"/>
                                          </p:stCondLst>
                                        </p:cTn>
                                        <p:tgtEl>
                                          <p:spTgt spid="1030">
                                            <p:txEl>
                                              <p:pRg st="4" end="4"/>
                                            </p:txEl>
                                          </p:spTgt>
                                        </p:tgtEl>
                                        <p:attrNameLst>
                                          <p:attrName>style.visibility</p:attrName>
                                        </p:attrNameLst>
                                      </p:cBhvr>
                                      <p:to>
                                        <p:strVal val="visible"/>
                                      </p:to>
                                    </p:set>
                                    <p:anim calcmode="lin" valueType="num">
                                      <p:cBhvr additive="base">
                                        <p:cTn id="27" dur="500" fill="hold"/>
                                        <p:tgtEl>
                                          <p:spTgt spid="1030">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3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15"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utoUpdateAnimBg="0"/>
      <p:bldP spid="1030" grpId="0" build="p" autoUpdateAnimBg="0" advAuto="2000"/>
    </p:bldLst>
  </p:timing>
  <p:hf hdr="0"/>
  <p:txStyles>
    <p:titleStyle>
      <a:lvl1pPr algn="l" rtl="0" eaLnBrk="1" fontAlgn="base" hangingPunct="1">
        <a:spcBef>
          <a:spcPct val="0"/>
        </a:spcBef>
        <a:spcAft>
          <a:spcPct val="0"/>
        </a:spcAft>
        <a:defRPr sz="3200" b="1">
          <a:solidFill>
            <a:srgbClr val="71BEFF"/>
          </a:solidFill>
          <a:latin typeface="+mj-lt"/>
          <a:ea typeface="+mj-ea"/>
          <a:cs typeface="ＭＳ Ｐゴシック"/>
        </a:defRPr>
      </a:lvl1pPr>
      <a:lvl2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2pPr>
      <a:lvl3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3pPr>
      <a:lvl4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4pPr>
      <a:lvl5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5pPr>
      <a:lvl6pPr marL="4572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6pPr>
      <a:lvl7pPr marL="9144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7pPr>
      <a:lvl8pPr marL="13716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8pPr>
      <a:lvl9pPr marL="18288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9pPr>
    </p:titleStyle>
    <p:bodyStyle>
      <a:lvl1pPr marL="342900" indent="-342900" algn="l" rtl="0" eaLnBrk="1" fontAlgn="base" hangingPunct="1">
        <a:spcBef>
          <a:spcPct val="0"/>
        </a:spcBef>
        <a:spcAft>
          <a:spcPct val="20000"/>
        </a:spcAft>
        <a:buClr>
          <a:srgbClr val="173063"/>
        </a:buClr>
        <a:defRPr sz="2200">
          <a:solidFill>
            <a:schemeClr val="tx1"/>
          </a:solidFill>
          <a:latin typeface="Arial" pitchFamily="34" charset="0"/>
          <a:ea typeface="+mn-ea"/>
          <a:cs typeface="Arial" pitchFamily="34" charset="0"/>
        </a:defRPr>
      </a:lvl1pPr>
      <a:lvl2pPr marL="114300" indent="227013" algn="l" rtl="0" eaLnBrk="1" fontAlgn="base" hangingPunct="1">
        <a:spcBef>
          <a:spcPct val="20000"/>
        </a:spcBef>
        <a:spcAft>
          <a:spcPct val="0"/>
        </a:spcAft>
        <a:buClr>
          <a:srgbClr val="173063"/>
        </a:buClr>
        <a:buFont typeface="Times"/>
        <a:buChar char="•"/>
        <a:defRPr sz="2200">
          <a:solidFill>
            <a:schemeClr val="tx1"/>
          </a:solidFill>
          <a:latin typeface="Arial" pitchFamily="34" charset="0"/>
          <a:ea typeface="+mn-ea"/>
          <a:cs typeface="Arial" pitchFamily="34" charset="0"/>
        </a:defRPr>
      </a:lvl2pPr>
      <a:lvl3pPr marL="463550" indent="163513" algn="l" rtl="0" eaLnBrk="1" fontAlgn="base" hangingPunct="1">
        <a:spcBef>
          <a:spcPct val="20000"/>
        </a:spcBef>
        <a:spcAft>
          <a:spcPct val="0"/>
        </a:spcAft>
        <a:buChar char="-"/>
        <a:defRPr sz="2200">
          <a:solidFill>
            <a:schemeClr val="tx1"/>
          </a:solidFill>
          <a:latin typeface="Arial" pitchFamily="34" charset="0"/>
          <a:ea typeface="+mn-ea"/>
          <a:cs typeface="Arial" pitchFamily="34" charset="0"/>
        </a:defRPr>
      </a:lvl3pPr>
      <a:lvl4pPr marL="803275" indent="165100" algn="l" rtl="0" eaLnBrk="1" fontAlgn="base" hangingPunct="1">
        <a:spcBef>
          <a:spcPct val="20000"/>
        </a:spcBef>
        <a:spcAft>
          <a:spcPct val="0"/>
        </a:spcAft>
        <a:defRPr sz="2200">
          <a:solidFill>
            <a:schemeClr val="tx1"/>
          </a:solidFill>
          <a:latin typeface="Arial" pitchFamily="34" charset="0"/>
          <a:ea typeface="+mn-ea"/>
          <a:cs typeface="Arial" pitchFamily="34" charset="0"/>
        </a:defRPr>
      </a:lvl4pPr>
      <a:lvl5pPr marL="1143000" indent="174625" algn="l" rtl="0" eaLnBrk="1" fontAlgn="base" hangingPunct="1">
        <a:spcBef>
          <a:spcPct val="20000"/>
        </a:spcBef>
        <a:spcAft>
          <a:spcPct val="0"/>
        </a:spcAft>
        <a:defRPr sz="2200">
          <a:solidFill>
            <a:schemeClr val="tx1"/>
          </a:solidFill>
          <a:latin typeface="Arial" pitchFamily="34" charset="0"/>
          <a:ea typeface="+mn-ea"/>
          <a:cs typeface="Arial" pitchFamily="34" charset="0"/>
        </a:defRPr>
      </a:lvl5pPr>
      <a:lvl6pPr marL="1600200" indent="174625" algn="l" rtl="0" eaLnBrk="1" fontAlgn="base" hangingPunct="1">
        <a:spcBef>
          <a:spcPct val="20000"/>
        </a:spcBef>
        <a:spcAft>
          <a:spcPct val="0"/>
        </a:spcAft>
        <a:defRPr sz="2200">
          <a:solidFill>
            <a:schemeClr val="tx1"/>
          </a:solidFill>
          <a:latin typeface="+mj-lt"/>
          <a:ea typeface="+mn-ea"/>
        </a:defRPr>
      </a:lvl6pPr>
      <a:lvl7pPr marL="2057400" indent="174625" algn="l" rtl="0" eaLnBrk="1" fontAlgn="base" hangingPunct="1">
        <a:spcBef>
          <a:spcPct val="20000"/>
        </a:spcBef>
        <a:spcAft>
          <a:spcPct val="0"/>
        </a:spcAft>
        <a:defRPr sz="2200">
          <a:solidFill>
            <a:schemeClr val="tx1"/>
          </a:solidFill>
          <a:latin typeface="+mj-lt"/>
          <a:ea typeface="+mn-ea"/>
        </a:defRPr>
      </a:lvl7pPr>
      <a:lvl8pPr marL="2514600" indent="174625" algn="l" rtl="0" eaLnBrk="1" fontAlgn="base" hangingPunct="1">
        <a:spcBef>
          <a:spcPct val="20000"/>
        </a:spcBef>
        <a:spcAft>
          <a:spcPct val="0"/>
        </a:spcAft>
        <a:defRPr sz="2200">
          <a:solidFill>
            <a:schemeClr val="tx1"/>
          </a:solidFill>
          <a:latin typeface="+mj-lt"/>
          <a:ea typeface="+mn-ea"/>
        </a:defRPr>
      </a:lvl8pPr>
      <a:lvl9pPr marL="2971800" indent="174625" algn="l" rtl="0" eaLnBrk="1" fontAlgn="base" hangingPunct="1">
        <a:spcBef>
          <a:spcPct val="20000"/>
        </a:spcBef>
        <a:spcAft>
          <a:spcPct val="0"/>
        </a:spcAft>
        <a:defRPr sz="2200">
          <a:solidFill>
            <a:schemeClr val="tx1"/>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894" name="Rectangle 14"/>
          <p:cNvSpPr>
            <a:spLocks noChangeArrowheads="1"/>
          </p:cNvSpPr>
          <p:nvPr/>
        </p:nvSpPr>
        <p:spPr bwMode="auto">
          <a:xfrm>
            <a:off x="0" y="1828800"/>
            <a:ext cx="9144000" cy="5029200"/>
          </a:xfrm>
          <a:prstGeom prst="rect">
            <a:avLst/>
          </a:prstGeom>
          <a:solidFill>
            <a:srgbClr val="71BEFF"/>
          </a:solidFill>
          <a:ln w="9525">
            <a:noFill/>
            <a:miter lim="800000"/>
            <a:headEnd/>
            <a:tailEnd/>
          </a:ln>
        </p:spPr>
        <p:txBody>
          <a:bodyPr wrap="none" anchor="ctr"/>
          <a:lstStyle/>
          <a:p>
            <a:pPr eaLnBrk="0" hangingPunct="0">
              <a:defRPr/>
            </a:pPr>
            <a:endParaRPr lang="en-US">
              <a:solidFill>
                <a:srgbClr val="173063"/>
              </a:solidFill>
              <a:latin typeface="Arial" charset="0"/>
              <a:ea typeface="ＭＳ Ｐゴシック" pitchFamily="1" charset="-128"/>
              <a:cs typeface="+mn-cs"/>
            </a:endParaRPr>
          </a:p>
        </p:txBody>
      </p:sp>
      <p:sp>
        <p:nvSpPr>
          <p:cNvPr id="378895" name="Rectangle 15"/>
          <p:cNvSpPr>
            <a:spLocks noChangeArrowheads="1"/>
          </p:cNvSpPr>
          <p:nvPr/>
        </p:nvSpPr>
        <p:spPr bwMode="auto">
          <a:xfrm>
            <a:off x="0" y="1828800"/>
            <a:ext cx="9144000" cy="228600"/>
          </a:xfrm>
          <a:prstGeom prst="rect">
            <a:avLst/>
          </a:prstGeom>
          <a:solidFill>
            <a:srgbClr val="173063"/>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sp>
        <p:nvSpPr>
          <p:cNvPr id="24580" name="Rectangle 3"/>
          <p:cNvSpPr>
            <a:spLocks noGrp="1" noChangeArrowheads="1"/>
          </p:cNvSpPr>
          <p:nvPr>
            <p:ph type="title"/>
          </p:nvPr>
        </p:nvSpPr>
        <p:spPr bwMode="auto">
          <a:xfrm>
            <a:off x="762000" y="5334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81" name="Rectangle 4"/>
          <p:cNvSpPr>
            <a:spLocks noGrp="1" noChangeArrowheads="1"/>
          </p:cNvSpPr>
          <p:nvPr>
            <p:ph type="body" idx="1"/>
          </p:nvPr>
        </p:nvSpPr>
        <p:spPr bwMode="auto">
          <a:xfrm>
            <a:off x="685800" y="3581400"/>
            <a:ext cx="7772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885"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rgbClr val="173063"/>
                </a:solidFill>
                <a:latin typeface="Garamond" pitchFamily="1" charset="0"/>
                <a:ea typeface="ＭＳ Ｐゴシック" pitchFamily="1" charset="-128"/>
                <a:cs typeface="+mn-cs"/>
              </a:defRPr>
            </a:lvl1pPr>
          </a:lstStyle>
          <a:p>
            <a:pPr>
              <a:defRPr/>
            </a:pPr>
            <a:endParaRPr lang="en-US"/>
          </a:p>
        </p:txBody>
      </p:sp>
      <p:sp>
        <p:nvSpPr>
          <p:cNvPr id="37888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solidFill>
                  <a:srgbClr val="173063"/>
                </a:solidFill>
                <a:latin typeface="+mn-lt"/>
                <a:ea typeface="ＭＳ Ｐゴシック" pitchFamily="1" charset="-128"/>
                <a:cs typeface="+mn-cs"/>
              </a:defRPr>
            </a:lvl1pPr>
          </a:lstStyle>
          <a:p>
            <a:pPr>
              <a:defRPr/>
            </a:pPr>
            <a:endParaRPr lang="en-US"/>
          </a:p>
        </p:txBody>
      </p:sp>
      <p:sp>
        <p:nvSpPr>
          <p:cNvPr id="378887"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rgbClr val="173063"/>
                </a:solidFill>
                <a:latin typeface="+mn-lt"/>
                <a:ea typeface="ＭＳ Ｐゴシック" pitchFamily="1" charset="-128"/>
                <a:cs typeface="+mn-cs"/>
              </a:defRPr>
            </a:lvl1pPr>
          </a:lstStyle>
          <a:p>
            <a:pPr>
              <a:defRPr/>
            </a:pPr>
            <a:fld id="{9C838E94-3DE9-4263-81CB-41728F10991F}" type="slidenum">
              <a:rPr lang="en-US"/>
              <a:pPr>
                <a:defRPr/>
              </a:pPr>
              <a:t>‹#›</a:t>
            </a:fld>
            <a:endParaRPr lang="en-US"/>
          </a:p>
        </p:txBody>
      </p:sp>
      <p:pic>
        <p:nvPicPr>
          <p:cNvPr id="24585" name="Picture 17"/>
          <p:cNvPicPr>
            <a:picLocks noChangeAspect="1" noChangeArrowheads="1"/>
          </p:cNvPicPr>
          <p:nvPr/>
        </p:nvPicPr>
        <p:blipFill>
          <a:blip r:embed="rId13"/>
          <a:srcRect/>
          <a:stretch>
            <a:fillRect/>
          </a:stretch>
        </p:blipFill>
        <p:spPr bwMode="auto">
          <a:xfrm>
            <a:off x="7467600" y="268288"/>
            <a:ext cx="1143000" cy="1050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fontAlgn="base" hangingPunct="1">
        <a:spcBef>
          <a:spcPct val="0"/>
        </a:spcBef>
        <a:spcAft>
          <a:spcPct val="0"/>
        </a:spcAft>
        <a:defRPr sz="3200" b="1">
          <a:solidFill>
            <a:srgbClr val="173063"/>
          </a:solidFill>
          <a:latin typeface="Arial" pitchFamily="34" charset="0"/>
          <a:ea typeface="+mj-ea"/>
          <a:cs typeface="Arial" pitchFamily="34" charset="0"/>
        </a:defRPr>
      </a:lvl1pPr>
      <a:lvl2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2pPr>
      <a:lvl3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3pPr>
      <a:lvl4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4pPr>
      <a:lvl5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5pPr>
      <a:lvl6pPr marL="4572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6pPr>
      <a:lvl7pPr marL="9144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7pPr>
      <a:lvl8pPr marL="13716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8pPr>
      <a:lvl9pPr marL="18288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9pPr>
    </p:titleStyle>
    <p:bodyStyle>
      <a:lvl1pPr marL="342900" indent="-342900" algn="ctr" rtl="0" eaLnBrk="1" fontAlgn="base" hangingPunct="1">
        <a:spcBef>
          <a:spcPct val="20000"/>
        </a:spcBef>
        <a:spcAft>
          <a:spcPct val="0"/>
        </a:spcAft>
        <a:buClr>
          <a:srgbClr val="173063"/>
        </a:buClr>
        <a:buFont typeface="Times"/>
        <a:defRPr sz="2400">
          <a:solidFill>
            <a:srgbClr val="173063"/>
          </a:solidFill>
          <a:latin typeface="Arial" pitchFamily="34" charset="0"/>
          <a:ea typeface="+mn-ea"/>
          <a:cs typeface="Arial" pitchFamily="34" charset="0"/>
        </a:defRPr>
      </a:lvl1pPr>
      <a:lvl2pPr marL="114300" indent="3429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2pPr>
      <a:lvl3pPr marL="228600" indent="6858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3pPr>
      <a:lvl4pPr marL="342900" indent="10287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4pPr>
      <a:lvl5pPr marL="457200" indent="13716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5pPr>
      <a:lvl6pPr marL="914400" algn="ctr" rtl="0" eaLnBrk="1" fontAlgn="base" hangingPunct="1">
        <a:spcBef>
          <a:spcPct val="20000"/>
        </a:spcBef>
        <a:spcAft>
          <a:spcPct val="0"/>
        </a:spcAft>
        <a:defRPr sz="2000">
          <a:solidFill>
            <a:srgbClr val="173063"/>
          </a:solidFill>
          <a:latin typeface="+mn-lt"/>
          <a:ea typeface="+mn-ea"/>
        </a:defRPr>
      </a:lvl6pPr>
      <a:lvl7pPr marL="1371600" algn="ctr" rtl="0" eaLnBrk="1" fontAlgn="base" hangingPunct="1">
        <a:spcBef>
          <a:spcPct val="20000"/>
        </a:spcBef>
        <a:spcAft>
          <a:spcPct val="0"/>
        </a:spcAft>
        <a:defRPr sz="2000">
          <a:solidFill>
            <a:srgbClr val="173063"/>
          </a:solidFill>
          <a:latin typeface="+mn-lt"/>
          <a:ea typeface="+mn-ea"/>
        </a:defRPr>
      </a:lvl7pPr>
      <a:lvl8pPr marL="1828800" algn="ctr" rtl="0" eaLnBrk="1" fontAlgn="base" hangingPunct="1">
        <a:spcBef>
          <a:spcPct val="20000"/>
        </a:spcBef>
        <a:spcAft>
          <a:spcPct val="0"/>
        </a:spcAft>
        <a:defRPr sz="2000">
          <a:solidFill>
            <a:srgbClr val="173063"/>
          </a:solidFill>
          <a:latin typeface="+mn-lt"/>
          <a:ea typeface="+mn-ea"/>
        </a:defRPr>
      </a:lvl8pPr>
      <a:lvl9pPr marL="2286000" algn="ctr" rtl="0" eaLnBrk="1" fontAlgn="base" hangingPunct="1">
        <a:spcBef>
          <a:spcPct val="20000"/>
        </a:spcBef>
        <a:spcAft>
          <a:spcPct val="0"/>
        </a:spcAft>
        <a:defRPr sz="2000">
          <a:solidFill>
            <a:srgbClr val="173063"/>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1029" name="Rectangle 2"/>
          <p:cNvSpPr>
            <a:spLocks noGrp="1" noChangeArrowheads="1"/>
          </p:cNvSpPr>
          <p:nvPr>
            <p:ph type="title"/>
          </p:nvPr>
        </p:nvSpPr>
        <p:spPr bwMode="auto">
          <a:xfrm>
            <a:off x="7620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762000" y="19050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ＭＳ Ｐゴシック" pitchFamily="1" charset="-128"/>
                <a:cs typeface="Arial" pitchFamily="34" charset="0"/>
              </a:defRPr>
            </a:lvl1pPr>
          </a:lstStyle>
          <a:p>
            <a:fld id="{6AADF985-6175-456D-A446-FD0F28E13FDA}" type="datetime1">
              <a:rPr lang="en-US" smtClean="0"/>
              <a:pPr/>
              <a:t>8/6/16</a:t>
            </a:fld>
            <a:endParaRPr lang="en-US"/>
          </a:p>
        </p:txBody>
      </p:sp>
      <p:sp>
        <p:nvSpPr>
          <p:cNvPr id="2" name="Rectangle 5"/>
          <p:cNvSpPr>
            <a:spLocks noGrp="1" noChangeArrowheads="1"/>
          </p:cNvSpPr>
          <p:nvPr>
            <p:ph type="ftr" sz="quarter" idx="3"/>
          </p:nvPr>
        </p:nvSpPr>
        <p:spPr bwMode="auto">
          <a:xfrm>
            <a:off x="2590800" y="6172200"/>
            <a:ext cx="3733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ＭＳ Ｐゴシック" pitchFamily="1" charset="-128"/>
                <a:cs typeface="Arial" pitchFamily="34" charset="0"/>
              </a:defRPr>
            </a:lvl1pPr>
          </a:lstStyle>
          <a:p>
            <a:r>
              <a:rPr lang="en-US" smtClean="0"/>
              <a:t>©Lawrence M. Hinman</a:t>
            </a:r>
            <a:endParaRPr lang="en-US"/>
          </a:p>
        </p:txBody>
      </p:sp>
      <p:sp>
        <p:nvSpPr>
          <p:cNvPr id="3"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Garamond" pitchFamily="1" charset="0"/>
                <a:ea typeface="ＭＳ Ｐゴシック" pitchFamily="1" charset="-128"/>
                <a:cs typeface="+mn-cs"/>
              </a:defRPr>
            </a:lvl1pPr>
          </a:lstStyle>
          <a:p>
            <a:fld id="{9C51BD18-07F1-44DD-9EF2-463B063C3B97}" type="slidenum">
              <a:rPr lang="en-US" smtClean="0"/>
              <a:pPr/>
              <a:t>‹#›</a:t>
            </a:fld>
            <a:endParaRPr lang="en-US"/>
          </a:p>
        </p:txBody>
      </p:sp>
      <p:sp>
        <p:nvSpPr>
          <p:cNvPr id="1040"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1035" name="Picture 19"/>
          <p:cNvPicPr>
            <a:picLocks noChangeAspect="1" noChangeArrowheads="1"/>
          </p:cNvPicPr>
          <p:nvPr/>
        </p:nvPicPr>
        <p:blipFill>
          <a:blip r:embed="rId16"/>
          <a:srcRect/>
          <a:stretch>
            <a:fillRect/>
          </a:stretch>
        </p:blipFill>
        <p:spPr bwMode="auto">
          <a:xfrm>
            <a:off x="7391400" y="5181600"/>
            <a:ext cx="1143000" cy="1050925"/>
          </a:xfrm>
          <a:prstGeom prst="rect">
            <a:avLst/>
          </a:prstGeom>
          <a:noFill/>
          <a:ln w="9525">
            <a:noFill/>
            <a:miter lim="800000"/>
            <a:headEnd/>
            <a:tailEnd/>
          </a:ln>
        </p:spPr>
      </p:pic>
      <p:graphicFrame>
        <p:nvGraphicFramePr>
          <p:cNvPr id="1026"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2488" name="Package" r:id="rId17" imgW="1343160" imgH="485640" progId="">
                  <p:embed/>
                </p:oleObj>
              </mc:Choice>
              <mc:Fallback>
                <p:oleObj name="Package" r:id="rId17" imgW="1343160" imgH="485640" progId="">
                  <p:embed/>
                  <p:pic>
                    <p:nvPicPr>
                      <p:cNvPr id="0" name="Object 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xmlns="">
                            <a:solidFill>
                              <a:srgbClr val="BBE0E3"/>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split orient="vert"/>
    <p:sndAc>
      <p:stSnd>
        <p:snd r:embed="rId15"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barn(outVertical)">
                                      <p:cBhvr>
                                        <p:cTn id="7" dur="500"/>
                                        <p:tgtEl>
                                          <p:spTgt spid="1029"/>
                                        </p:tgtEl>
                                      </p:cBhvr>
                                    </p:animEffect>
                                  </p:childTnLst>
                                  <p:subTnLst>
                                    <p:audio>
                                      <p:cMediaNode>
                                        <p:cTn display="0" masterRel="sameClick">
                                          <p:stCondLst>
                                            <p:cond evt="begin" delay="0">
                                              <p:tn val="5"/>
                                            </p:cond>
                                          </p:stCondLst>
                                          <p:endCondLst>
                                            <p:cond evt="onStopAudio" delay="0">
                                              <p:tgtEl>
                                                <p:sldTgt/>
                                              </p:tgtEl>
                                            </p:cond>
                                          </p:endCondLst>
                                        </p:cTn>
                                        <p:tgtEl>
                                          <p:sndTgt r:embed="rId15" name="CAMERA.WAV"/>
                                        </p:tgtEl>
                                      </p:cMediaNode>
                                    </p:audio>
                                  </p:subTnLst>
                                </p:cTn>
                              </p:par>
                            </p:childTnLst>
                          </p:cTn>
                        </p:par>
                        <p:par>
                          <p:cTn id="8" fill="hold">
                            <p:stCondLst>
                              <p:cond delay="500"/>
                            </p:stCondLst>
                            <p:childTnLst>
                              <p:par>
                                <p:cTn id="9" presetID="2" presetClass="entr" presetSubtype="2" fill="hold" grpId="0" nodeType="afterEffect">
                                  <p:stCondLst>
                                    <p:cond delay="2000"/>
                                  </p:stCondLst>
                                  <p:childTnLst>
                                    <p:set>
                                      <p:cBhvr>
                                        <p:cTn id="10" dur="1" fill="hold">
                                          <p:stCondLst>
                                            <p:cond delay="0"/>
                                          </p:stCondLst>
                                        </p:cTn>
                                        <p:tgtEl>
                                          <p:spTgt spid="1030">
                                            <p:txEl>
                                              <p:pRg st="0" end="0"/>
                                            </p:txEl>
                                          </p:spTgt>
                                        </p:tgtEl>
                                        <p:attrNameLst>
                                          <p:attrName>style.visibility</p:attrName>
                                        </p:attrNameLst>
                                      </p:cBhvr>
                                      <p:to>
                                        <p:strVal val="visible"/>
                                      </p:to>
                                    </p:set>
                                    <p:anim calcmode="lin" valueType="num">
                                      <p:cBhvr additive="base">
                                        <p:cTn id="11" dur="500" fill="hold"/>
                                        <p:tgtEl>
                                          <p:spTgt spid="1030">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3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15" name="CAMERA.WAV"/>
                                        </p:tgtEl>
                                      </p:cMediaNode>
                                    </p:audio>
                                  </p:subTnLst>
                                </p:cTn>
                              </p:par>
                              <p:par>
                                <p:cTn id="13" presetID="2" presetClass="entr" presetSubtype="2" fill="hold" grpId="0" nodeType="withEffect">
                                  <p:stCondLst>
                                    <p:cond delay="2000"/>
                                  </p:stCondLst>
                                  <p:childTnLst>
                                    <p:set>
                                      <p:cBhvr>
                                        <p:cTn id="14" dur="1" fill="hold">
                                          <p:stCondLst>
                                            <p:cond delay="0"/>
                                          </p:stCondLst>
                                        </p:cTn>
                                        <p:tgtEl>
                                          <p:spTgt spid="1030">
                                            <p:txEl>
                                              <p:pRg st="1" end="1"/>
                                            </p:txEl>
                                          </p:spTgt>
                                        </p:tgtEl>
                                        <p:attrNameLst>
                                          <p:attrName>style.visibility</p:attrName>
                                        </p:attrNameLst>
                                      </p:cBhvr>
                                      <p:to>
                                        <p:strVal val="visible"/>
                                      </p:to>
                                    </p:set>
                                    <p:anim calcmode="lin" valueType="num">
                                      <p:cBhvr additive="base">
                                        <p:cTn id="15" dur="500" fill="hold"/>
                                        <p:tgtEl>
                                          <p:spTgt spid="1030">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3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15" name="CAMERA.WAV"/>
                                        </p:tgtEl>
                                      </p:cMediaNode>
                                    </p:audio>
                                  </p:subTnLst>
                                </p:cTn>
                              </p:par>
                              <p:par>
                                <p:cTn id="17" presetID="2" presetClass="entr" presetSubtype="2" fill="hold" grpId="0" nodeType="withEffect">
                                  <p:stCondLst>
                                    <p:cond delay="2000"/>
                                  </p:stCondLst>
                                  <p:childTnLst>
                                    <p:set>
                                      <p:cBhvr>
                                        <p:cTn id="18" dur="1" fill="hold">
                                          <p:stCondLst>
                                            <p:cond delay="0"/>
                                          </p:stCondLst>
                                        </p:cTn>
                                        <p:tgtEl>
                                          <p:spTgt spid="1030">
                                            <p:txEl>
                                              <p:pRg st="2" end="2"/>
                                            </p:txEl>
                                          </p:spTgt>
                                        </p:tgtEl>
                                        <p:attrNameLst>
                                          <p:attrName>style.visibility</p:attrName>
                                        </p:attrNameLst>
                                      </p:cBhvr>
                                      <p:to>
                                        <p:strVal val="visible"/>
                                      </p:to>
                                    </p:set>
                                    <p:anim calcmode="lin" valueType="num">
                                      <p:cBhvr additive="base">
                                        <p:cTn id="19" dur="500" fill="hold"/>
                                        <p:tgtEl>
                                          <p:spTgt spid="103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3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15" name="CAMERA.WAV"/>
                                        </p:tgtEl>
                                      </p:cMediaNode>
                                    </p:audio>
                                  </p:subTnLst>
                                </p:cTn>
                              </p:par>
                              <p:par>
                                <p:cTn id="21" presetID="2" presetClass="entr" presetSubtype="2" fill="hold" grpId="0" nodeType="withEffect">
                                  <p:stCondLst>
                                    <p:cond delay="2000"/>
                                  </p:stCondLst>
                                  <p:childTnLst>
                                    <p:set>
                                      <p:cBhvr>
                                        <p:cTn id="22" dur="1" fill="hold">
                                          <p:stCondLst>
                                            <p:cond delay="0"/>
                                          </p:stCondLst>
                                        </p:cTn>
                                        <p:tgtEl>
                                          <p:spTgt spid="1030">
                                            <p:txEl>
                                              <p:pRg st="3" end="3"/>
                                            </p:txEl>
                                          </p:spTgt>
                                        </p:tgtEl>
                                        <p:attrNameLst>
                                          <p:attrName>style.visibility</p:attrName>
                                        </p:attrNameLst>
                                      </p:cBhvr>
                                      <p:to>
                                        <p:strVal val="visible"/>
                                      </p:to>
                                    </p:set>
                                    <p:anim calcmode="lin" valueType="num">
                                      <p:cBhvr additive="base">
                                        <p:cTn id="23" dur="500" fill="hold"/>
                                        <p:tgtEl>
                                          <p:spTgt spid="1030">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3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15" name="CAMERA.WAV"/>
                                        </p:tgtEl>
                                      </p:cMediaNode>
                                    </p:audio>
                                  </p:subTnLst>
                                </p:cTn>
                              </p:par>
                              <p:par>
                                <p:cTn id="25" presetID="2" presetClass="entr" presetSubtype="2" fill="hold" grpId="0" nodeType="withEffect">
                                  <p:stCondLst>
                                    <p:cond delay="2000"/>
                                  </p:stCondLst>
                                  <p:childTnLst>
                                    <p:set>
                                      <p:cBhvr>
                                        <p:cTn id="26" dur="1" fill="hold">
                                          <p:stCondLst>
                                            <p:cond delay="0"/>
                                          </p:stCondLst>
                                        </p:cTn>
                                        <p:tgtEl>
                                          <p:spTgt spid="1030">
                                            <p:txEl>
                                              <p:pRg st="4" end="4"/>
                                            </p:txEl>
                                          </p:spTgt>
                                        </p:tgtEl>
                                        <p:attrNameLst>
                                          <p:attrName>style.visibility</p:attrName>
                                        </p:attrNameLst>
                                      </p:cBhvr>
                                      <p:to>
                                        <p:strVal val="visible"/>
                                      </p:to>
                                    </p:set>
                                    <p:anim calcmode="lin" valueType="num">
                                      <p:cBhvr additive="base">
                                        <p:cTn id="27" dur="500" fill="hold"/>
                                        <p:tgtEl>
                                          <p:spTgt spid="1030">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3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15"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utoUpdateAnimBg="0"/>
      <p:bldP spid="1030" grpId="0" build="p" autoUpdateAnimBg="0" advAuto="2000"/>
    </p:bldLst>
  </p:timing>
  <p:hf hdr="0"/>
  <p:txStyles>
    <p:titleStyle>
      <a:lvl1pPr algn="l" rtl="0" eaLnBrk="1" fontAlgn="base" hangingPunct="1">
        <a:spcBef>
          <a:spcPct val="0"/>
        </a:spcBef>
        <a:spcAft>
          <a:spcPct val="0"/>
        </a:spcAft>
        <a:defRPr sz="3200" b="1">
          <a:solidFill>
            <a:srgbClr val="71BEFF"/>
          </a:solidFill>
          <a:latin typeface="+mj-lt"/>
          <a:ea typeface="+mj-ea"/>
          <a:cs typeface="ＭＳ Ｐゴシック"/>
        </a:defRPr>
      </a:lvl1pPr>
      <a:lvl2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2pPr>
      <a:lvl3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3pPr>
      <a:lvl4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4pPr>
      <a:lvl5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5pPr>
      <a:lvl6pPr marL="4572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6pPr>
      <a:lvl7pPr marL="9144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7pPr>
      <a:lvl8pPr marL="13716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8pPr>
      <a:lvl9pPr marL="18288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9pPr>
    </p:titleStyle>
    <p:bodyStyle>
      <a:lvl1pPr marL="342900" indent="-342900" algn="l" rtl="0" eaLnBrk="1" fontAlgn="base" hangingPunct="1">
        <a:spcBef>
          <a:spcPct val="0"/>
        </a:spcBef>
        <a:spcAft>
          <a:spcPct val="20000"/>
        </a:spcAft>
        <a:buClr>
          <a:srgbClr val="173063"/>
        </a:buClr>
        <a:defRPr sz="2200">
          <a:solidFill>
            <a:schemeClr val="tx1"/>
          </a:solidFill>
          <a:latin typeface="Arial" pitchFamily="34" charset="0"/>
          <a:ea typeface="+mn-ea"/>
          <a:cs typeface="Arial" pitchFamily="34" charset="0"/>
        </a:defRPr>
      </a:lvl1pPr>
      <a:lvl2pPr marL="114300" indent="227013" algn="l" rtl="0" eaLnBrk="1" fontAlgn="base" hangingPunct="1">
        <a:spcBef>
          <a:spcPct val="20000"/>
        </a:spcBef>
        <a:spcAft>
          <a:spcPct val="0"/>
        </a:spcAft>
        <a:buClr>
          <a:srgbClr val="173063"/>
        </a:buClr>
        <a:buFont typeface="Times"/>
        <a:buChar char="•"/>
        <a:defRPr sz="2200">
          <a:solidFill>
            <a:schemeClr val="tx1"/>
          </a:solidFill>
          <a:latin typeface="Arial" pitchFamily="34" charset="0"/>
          <a:ea typeface="+mn-ea"/>
          <a:cs typeface="Arial" pitchFamily="34" charset="0"/>
        </a:defRPr>
      </a:lvl2pPr>
      <a:lvl3pPr marL="463550" indent="163513" algn="l" rtl="0" eaLnBrk="1" fontAlgn="base" hangingPunct="1">
        <a:spcBef>
          <a:spcPct val="20000"/>
        </a:spcBef>
        <a:spcAft>
          <a:spcPct val="0"/>
        </a:spcAft>
        <a:buChar char="-"/>
        <a:defRPr sz="2200">
          <a:solidFill>
            <a:schemeClr val="tx1"/>
          </a:solidFill>
          <a:latin typeface="Arial" pitchFamily="34" charset="0"/>
          <a:ea typeface="+mn-ea"/>
          <a:cs typeface="Arial" pitchFamily="34" charset="0"/>
        </a:defRPr>
      </a:lvl3pPr>
      <a:lvl4pPr marL="803275" indent="165100" algn="l" rtl="0" eaLnBrk="1" fontAlgn="base" hangingPunct="1">
        <a:spcBef>
          <a:spcPct val="20000"/>
        </a:spcBef>
        <a:spcAft>
          <a:spcPct val="0"/>
        </a:spcAft>
        <a:defRPr sz="2200">
          <a:solidFill>
            <a:schemeClr val="tx1"/>
          </a:solidFill>
          <a:latin typeface="Arial" pitchFamily="34" charset="0"/>
          <a:ea typeface="+mn-ea"/>
          <a:cs typeface="Arial" pitchFamily="34" charset="0"/>
        </a:defRPr>
      </a:lvl4pPr>
      <a:lvl5pPr marL="1143000" indent="174625" algn="l" rtl="0" eaLnBrk="1" fontAlgn="base" hangingPunct="1">
        <a:spcBef>
          <a:spcPct val="20000"/>
        </a:spcBef>
        <a:spcAft>
          <a:spcPct val="0"/>
        </a:spcAft>
        <a:defRPr sz="2200">
          <a:solidFill>
            <a:schemeClr val="tx1"/>
          </a:solidFill>
          <a:latin typeface="Arial" pitchFamily="34" charset="0"/>
          <a:ea typeface="+mn-ea"/>
          <a:cs typeface="Arial" pitchFamily="34" charset="0"/>
        </a:defRPr>
      </a:lvl5pPr>
      <a:lvl6pPr marL="1600200" indent="174625" algn="l" rtl="0" eaLnBrk="1" fontAlgn="base" hangingPunct="1">
        <a:spcBef>
          <a:spcPct val="20000"/>
        </a:spcBef>
        <a:spcAft>
          <a:spcPct val="0"/>
        </a:spcAft>
        <a:defRPr sz="2200">
          <a:solidFill>
            <a:schemeClr val="tx1"/>
          </a:solidFill>
          <a:latin typeface="+mj-lt"/>
          <a:ea typeface="+mn-ea"/>
        </a:defRPr>
      </a:lvl6pPr>
      <a:lvl7pPr marL="2057400" indent="174625" algn="l" rtl="0" eaLnBrk="1" fontAlgn="base" hangingPunct="1">
        <a:spcBef>
          <a:spcPct val="20000"/>
        </a:spcBef>
        <a:spcAft>
          <a:spcPct val="0"/>
        </a:spcAft>
        <a:defRPr sz="2200">
          <a:solidFill>
            <a:schemeClr val="tx1"/>
          </a:solidFill>
          <a:latin typeface="+mj-lt"/>
          <a:ea typeface="+mn-ea"/>
        </a:defRPr>
      </a:lvl7pPr>
      <a:lvl8pPr marL="2514600" indent="174625" algn="l" rtl="0" eaLnBrk="1" fontAlgn="base" hangingPunct="1">
        <a:spcBef>
          <a:spcPct val="20000"/>
        </a:spcBef>
        <a:spcAft>
          <a:spcPct val="0"/>
        </a:spcAft>
        <a:defRPr sz="2200">
          <a:solidFill>
            <a:schemeClr val="tx1"/>
          </a:solidFill>
          <a:latin typeface="+mj-lt"/>
          <a:ea typeface="+mn-ea"/>
        </a:defRPr>
      </a:lvl8pPr>
      <a:lvl9pPr marL="2971800" indent="174625" algn="l" rtl="0" eaLnBrk="1" fontAlgn="base" hangingPunct="1">
        <a:spcBef>
          <a:spcPct val="20000"/>
        </a:spcBef>
        <a:spcAft>
          <a:spcPct val="0"/>
        </a:spcAft>
        <a:defRPr sz="2200">
          <a:solidFill>
            <a:schemeClr val="tx1"/>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894" name="Rectangle 14"/>
          <p:cNvSpPr>
            <a:spLocks noChangeArrowheads="1"/>
          </p:cNvSpPr>
          <p:nvPr/>
        </p:nvSpPr>
        <p:spPr bwMode="auto">
          <a:xfrm>
            <a:off x="0" y="1828800"/>
            <a:ext cx="9144000" cy="5029200"/>
          </a:xfrm>
          <a:prstGeom prst="rect">
            <a:avLst/>
          </a:prstGeom>
          <a:solidFill>
            <a:srgbClr val="71BEFF"/>
          </a:solidFill>
          <a:ln w="9525">
            <a:noFill/>
            <a:miter lim="800000"/>
            <a:headEnd/>
            <a:tailEnd/>
          </a:ln>
        </p:spPr>
        <p:txBody>
          <a:bodyPr wrap="none" anchor="ctr"/>
          <a:lstStyle/>
          <a:p>
            <a:pPr eaLnBrk="0" hangingPunct="0">
              <a:defRPr/>
            </a:pPr>
            <a:endParaRPr lang="en-US">
              <a:solidFill>
                <a:srgbClr val="173063"/>
              </a:solidFill>
              <a:latin typeface="Arial" charset="0"/>
              <a:ea typeface="ＭＳ Ｐゴシック" pitchFamily="1" charset="-128"/>
              <a:cs typeface="+mn-cs"/>
            </a:endParaRPr>
          </a:p>
        </p:txBody>
      </p:sp>
      <p:sp>
        <p:nvSpPr>
          <p:cNvPr id="378895" name="Rectangle 15"/>
          <p:cNvSpPr>
            <a:spLocks noChangeArrowheads="1"/>
          </p:cNvSpPr>
          <p:nvPr/>
        </p:nvSpPr>
        <p:spPr bwMode="auto">
          <a:xfrm>
            <a:off x="0" y="1828800"/>
            <a:ext cx="9144000" cy="228600"/>
          </a:xfrm>
          <a:prstGeom prst="rect">
            <a:avLst/>
          </a:prstGeom>
          <a:solidFill>
            <a:srgbClr val="173063"/>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sp>
        <p:nvSpPr>
          <p:cNvPr id="24580" name="Rectangle 3"/>
          <p:cNvSpPr>
            <a:spLocks noGrp="1" noChangeArrowheads="1"/>
          </p:cNvSpPr>
          <p:nvPr>
            <p:ph type="title"/>
          </p:nvPr>
        </p:nvSpPr>
        <p:spPr bwMode="auto">
          <a:xfrm>
            <a:off x="762000" y="5334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81" name="Rectangle 4"/>
          <p:cNvSpPr>
            <a:spLocks noGrp="1" noChangeArrowheads="1"/>
          </p:cNvSpPr>
          <p:nvPr>
            <p:ph type="body" idx="1"/>
          </p:nvPr>
        </p:nvSpPr>
        <p:spPr bwMode="auto">
          <a:xfrm>
            <a:off x="685800" y="3581400"/>
            <a:ext cx="7772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885"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rgbClr val="173063"/>
                </a:solidFill>
                <a:latin typeface="Garamond" pitchFamily="1" charset="0"/>
                <a:ea typeface="ＭＳ Ｐゴシック" pitchFamily="1" charset="-128"/>
                <a:cs typeface="+mn-cs"/>
              </a:defRPr>
            </a:lvl1pPr>
          </a:lstStyle>
          <a:p>
            <a:pPr>
              <a:defRPr/>
            </a:pPr>
            <a:endParaRPr lang="en-US"/>
          </a:p>
        </p:txBody>
      </p:sp>
      <p:sp>
        <p:nvSpPr>
          <p:cNvPr id="37888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solidFill>
                  <a:srgbClr val="173063"/>
                </a:solidFill>
                <a:latin typeface="+mn-lt"/>
                <a:ea typeface="ＭＳ Ｐゴシック" pitchFamily="1" charset="-128"/>
                <a:cs typeface="+mn-cs"/>
              </a:defRPr>
            </a:lvl1pPr>
          </a:lstStyle>
          <a:p>
            <a:pPr>
              <a:defRPr/>
            </a:pPr>
            <a:endParaRPr lang="en-US"/>
          </a:p>
        </p:txBody>
      </p:sp>
      <p:sp>
        <p:nvSpPr>
          <p:cNvPr id="378887"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rgbClr val="173063"/>
                </a:solidFill>
                <a:latin typeface="+mn-lt"/>
                <a:ea typeface="ＭＳ Ｐゴシック" pitchFamily="1" charset="-128"/>
                <a:cs typeface="+mn-cs"/>
              </a:defRPr>
            </a:lvl1pPr>
          </a:lstStyle>
          <a:p>
            <a:pPr>
              <a:defRPr/>
            </a:pPr>
            <a:fld id="{9C838E94-3DE9-4263-81CB-41728F10991F}" type="slidenum">
              <a:rPr lang="en-US"/>
              <a:pPr>
                <a:defRPr/>
              </a:pPr>
              <a:t>‹#›</a:t>
            </a:fld>
            <a:endParaRPr lang="en-US"/>
          </a:p>
        </p:txBody>
      </p:sp>
      <p:pic>
        <p:nvPicPr>
          <p:cNvPr id="24585" name="Picture 17"/>
          <p:cNvPicPr>
            <a:picLocks noChangeAspect="1" noChangeArrowheads="1"/>
          </p:cNvPicPr>
          <p:nvPr/>
        </p:nvPicPr>
        <p:blipFill>
          <a:blip r:embed="rId13"/>
          <a:srcRect/>
          <a:stretch>
            <a:fillRect/>
          </a:stretch>
        </p:blipFill>
        <p:spPr bwMode="auto">
          <a:xfrm>
            <a:off x="7467600" y="268288"/>
            <a:ext cx="1143000" cy="1050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1" fontAlgn="base" hangingPunct="1">
        <a:spcBef>
          <a:spcPct val="0"/>
        </a:spcBef>
        <a:spcAft>
          <a:spcPct val="0"/>
        </a:spcAft>
        <a:defRPr sz="3200" b="1">
          <a:solidFill>
            <a:srgbClr val="173063"/>
          </a:solidFill>
          <a:latin typeface="Arial" pitchFamily="34" charset="0"/>
          <a:ea typeface="+mj-ea"/>
          <a:cs typeface="Arial" pitchFamily="34" charset="0"/>
        </a:defRPr>
      </a:lvl1pPr>
      <a:lvl2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2pPr>
      <a:lvl3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3pPr>
      <a:lvl4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4pPr>
      <a:lvl5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5pPr>
      <a:lvl6pPr marL="4572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6pPr>
      <a:lvl7pPr marL="9144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7pPr>
      <a:lvl8pPr marL="13716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8pPr>
      <a:lvl9pPr marL="18288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9pPr>
    </p:titleStyle>
    <p:bodyStyle>
      <a:lvl1pPr marL="342900" indent="-342900" algn="ctr" rtl="0" eaLnBrk="1" fontAlgn="base" hangingPunct="1">
        <a:spcBef>
          <a:spcPct val="20000"/>
        </a:spcBef>
        <a:spcAft>
          <a:spcPct val="0"/>
        </a:spcAft>
        <a:buClr>
          <a:srgbClr val="173063"/>
        </a:buClr>
        <a:buFont typeface="Times"/>
        <a:defRPr sz="2400">
          <a:solidFill>
            <a:srgbClr val="173063"/>
          </a:solidFill>
          <a:latin typeface="Arial" pitchFamily="34" charset="0"/>
          <a:ea typeface="+mn-ea"/>
          <a:cs typeface="Arial" pitchFamily="34" charset="0"/>
        </a:defRPr>
      </a:lvl1pPr>
      <a:lvl2pPr marL="114300" indent="3429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2pPr>
      <a:lvl3pPr marL="228600" indent="6858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3pPr>
      <a:lvl4pPr marL="342900" indent="10287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4pPr>
      <a:lvl5pPr marL="457200" indent="13716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5pPr>
      <a:lvl6pPr marL="914400" algn="ctr" rtl="0" eaLnBrk="1" fontAlgn="base" hangingPunct="1">
        <a:spcBef>
          <a:spcPct val="20000"/>
        </a:spcBef>
        <a:spcAft>
          <a:spcPct val="0"/>
        </a:spcAft>
        <a:defRPr sz="2000">
          <a:solidFill>
            <a:srgbClr val="173063"/>
          </a:solidFill>
          <a:latin typeface="+mn-lt"/>
          <a:ea typeface="+mn-ea"/>
        </a:defRPr>
      </a:lvl6pPr>
      <a:lvl7pPr marL="1371600" algn="ctr" rtl="0" eaLnBrk="1" fontAlgn="base" hangingPunct="1">
        <a:spcBef>
          <a:spcPct val="20000"/>
        </a:spcBef>
        <a:spcAft>
          <a:spcPct val="0"/>
        </a:spcAft>
        <a:defRPr sz="2000">
          <a:solidFill>
            <a:srgbClr val="173063"/>
          </a:solidFill>
          <a:latin typeface="+mn-lt"/>
          <a:ea typeface="+mn-ea"/>
        </a:defRPr>
      </a:lvl7pPr>
      <a:lvl8pPr marL="1828800" algn="ctr" rtl="0" eaLnBrk="1" fontAlgn="base" hangingPunct="1">
        <a:spcBef>
          <a:spcPct val="20000"/>
        </a:spcBef>
        <a:spcAft>
          <a:spcPct val="0"/>
        </a:spcAft>
        <a:defRPr sz="2000">
          <a:solidFill>
            <a:srgbClr val="173063"/>
          </a:solidFill>
          <a:latin typeface="+mn-lt"/>
          <a:ea typeface="+mn-ea"/>
        </a:defRPr>
      </a:lvl8pPr>
      <a:lvl9pPr marL="2286000" algn="ctr" rtl="0" eaLnBrk="1" fontAlgn="base" hangingPunct="1">
        <a:spcBef>
          <a:spcPct val="20000"/>
        </a:spcBef>
        <a:spcAft>
          <a:spcPct val="0"/>
        </a:spcAft>
        <a:defRPr sz="2000">
          <a:solidFill>
            <a:srgbClr val="173063"/>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descr="LargeButton.png">
            <a:hlinkClick r:id="rId14" action="ppaction://hlinkfile"/>
          </p:cNvPr>
          <p:cNvPicPr>
            <a:picLocks noChangeAspect="1"/>
          </p:cNvPicPr>
          <p:nvPr/>
        </p:nvPicPr>
        <p:blipFill>
          <a:blip r:embed="rId15"/>
          <a:srcRect/>
          <a:stretch>
            <a:fillRect/>
          </a:stretch>
        </p:blipFill>
        <p:spPr bwMode="auto">
          <a:xfrm>
            <a:off x="2794000" y="6172200"/>
            <a:ext cx="3606800" cy="685800"/>
          </a:xfrm>
          <a:prstGeom prst="rect">
            <a:avLst/>
          </a:prstGeom>
          <a:noFill/>
          <a:ln w="9525">
            <a:noFill/>
            <a:miter lim="800000"/>
            <a:headEnd/>
            <a:tailEnd/>
          </a:ln>
        </p:spPr>
      </p:pic>
      <p:pic>
        <p:nvPicPr>
          <p:cNvPr id="12" name="Picture 11" descr="LargeButton.png"/>
          <p:cNvPicPr>
            <a:picLocks noChangeAspect="1"/>
          </p:cNvPicPr>
          <p:nvPr/>
        </p:nvPicPr>
        <p:blipFill>
          <a:blip r:embed="rId15"/>
          <a:srcRect/>
          <a:stretch>
            <a:fillRect/>
          </a:stretch>
        </p:blipFill>
        <p:spPr bwMode="auto">
          <a:xfrm>
            <a:off x="7442200" y="6248400"/>
            <a:ext cx="1549400" cy="406400"/>
          </a:xfrm>
          <a:prstGeom prst="rect">
            <a:avLst/>
          </a:prstGeom>
          <a:noFill/>
          <a:ln w="9525">
            <a:noFill/>
            <a:miter lim="800000"/>
            <a:headEnd/>
            <a:tailEnd/>
          </a:ln>
        </p:spPr>
      </p:pic>
      <p:pic>
        <p:nvPicPr>
          <p:cNvPr id="13" name="Picture 12" descr="LargeButton.png"/>
          <p:cNvPicPr>
            <a:picLocks noChangeAspect="1"/>
          </p:cNvPicPr>
          <p:nvPr/>
        </p:nvPicPr>
        <p:blipFill>
          <a:blip r:embed="rId15"/>
          <a:srcRect/>
          <a:stretch>
            <a:fillRect/>
          </a:stretch>
        </p:blipFill>
        <p:spPr bwMode="auto">
          <a:xfrm>
            <a:off x="355600" y="6248400"/>
            <a:ext cx="1549400" cy="406400"/>
          </a:xfrm>
          <a:prstGeom prst="rect">
            <a:avLst/>
          </a:prstGeom>
          <a:noFill/>
          <a:ln w="9525">
            <a:noFill/>
            <a:miter lim="800000"/>
            <a:headEnd/>
            <a:tailEnd/>
          </a:ln>
        </p:spPr>
      </p:pic>
      <p:sp>
        <p:nvSpPr>
          <p:cNvPr id="14" name="Rectangle 8"/>
          <p:cNvSpPr>
            <a:spLocks noChangeArrowheads="1"/>
          </p:cNvSpPr>
          <p:nvPr/>
        </p:nvSpPr>
        <p:spPr bwMode="auto">
          <a:xfrm>
            <a:off x="0" y="0"/>
            <a:ext cx="9144000" cy="1219200"/>
          </a:xfrm>
          <a:prstGeom prst="rect">
            <a:avLst/>
          </a:prstGeom>
          <a:solidFill>
            <a:schemeClr val="tx1">
              <a:lumMod val="50000"/>
              <a:lumOff val="50000"/>
            </a:schemeClr>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15" name="Title 1"/>
          <p:cNvSpPr txBox="1">
            <a:spLocks/>
          </p:cNvSpPr>
          <p:nvPr/>
        </p:nvSpPr>
        <p:spPr>
          <a:xfrm>
            <a:off x="685800" y="152400"/>
            <a:ext cx="8458200" cy="1066800"/>
          </a:xfrm>
          <a:prstGeom prst="rect">
            <a:avLst/>
          </a:prstGeom>
        </p:spPr>
        <p:txBody>
          <a:bodyPr/>
          <a:lstStyle>
            <a:lvl1pPr>
              <a:defRPr>
                <a:solidFill>
                  <a:srgbClr val="FFC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FFC000"/>
                </a:solidFill>
                <a:effectLst/>
                <a:uLnTx/>
                <a:uFillTx/>
                <a:latin typeface="+mj-lt"/>
                <a:ea typeface="+mj-ea"/>
                <a:cs typeface="ＭＳ Ｐゴシック"/>
              </a:rPr>
              <a:t>Click to edit Master title style</a:t>
            </a:r>
            <a:endParaRPr kumimoji="0" lang="en-US" sz="3200" b="1" i="0" u="none" strike="noStrike" kern="0" cap="none" spc="0" normalizeH="0" baseline="0" noProof="0" dirty="0">
              <a:ln>
                <a:noFill/>
              </a:ln>
              <a:solidFill>
                <a:srgbClr val="FFC000"/>
              </a:solidFill>
              <a:effectLst/>
              <a:uLnTx/>
              <a:uFillTx/>
              <a:latin typeface="+mj-lt"/>
              <a:ea typeface="+mj-ea"/>
              <a:cs typeface="ＭＳ Ｐゴシック"/>
            </a:endParaRPr>
          </a:p>
        </p:txBody>
      </p:sp>
      <p:sp>
        <p:nvSpPr>
          <p:cNvPr id="16" name="Content Placeholder 2"/>
          <p:cNvSpPr txBox="1">
            <a:spLocks/>
          </p:cNvSpPr>
          <p:nvPr/>
        </p:nvSpPr>
        <p:spPr>
          <a:xfrm>
            <a:off x="838200" y="2057400"/>
            <a:ext cx="7772400" cy="4191000"/>
          </a:xfrm>
          <a:prstGeom prst="rect">
            <a:avLst/>
          </a:prstGeom>
        </p:spPr>
        <p:txBody>
          <a:bodyPr/>
          <a:lstStyle>
            <a:lvl2pPr indent="-227013">
              <a:defRPr/>
            </a:lvl2pPr>
            <a:lvl3pPr indent="-163513">
              <a:defRPr/>
            </a:lvl3pPr>
            <a:lvl4pPr indent="-165100">
              <a:buFont typeface="Arial" pitchFamily="34" charset="0"/>
              <a:buChar char="•"/>
              <a:defRPr>
                <a:solidFill>
                  <a:schemeClr val="bg1">
                    <a:lumMod val="50000"/>
                  </a:schemeClr>
                </a:solidFill>
              </a:defRPr>
            </a:lvl4pPr>
            <a:lvl5pPr indent="-174625">
              <a:buFont typeface="Arial" pitchFamily="34" charset="0"/>
              <a:buChar char="•"/>
              <a:defRPr>
                <a:solidFill>
                  <a:schemeClr val="bg1">
                    <a:lumMod val="50000"/>
                  </a:schemeClr>
                </a:solidFill>
              </a:defRPr>
            </a:lvl5pPr>
          </a:lstStyle>
          <a:p>
            <a:pPr marL="342900" marR="0" lvl="0" indent="-342900" algn="l" defTabSz="914400" rtl="0" eaLnBrk="0" fontAlgn="base" latinLnBrk="0" hangingPunct="0">
              <a:lnSpc>
                <a:spcPct val="100000"/>
              </a:lnSpc>
              <a:spcBef>
                <a:spcPct val="0"/>
              </a:spcBef>
              <a:spcAft>
                <a:spcPct val="20000"/>
              </a:spcAft>
              <a:buClr>
                <a:srgbClr val="173063"/>
              </a:buClr>
              <a:buSzTx/>
              <a:buFontTx/>
              <a:buNone/>
              <a:tabLst/>
              <a:defRPr/>
            </a:pPr>
            <a:r>
              <a:rPr kumimoji="0" lang="en-US" sz="2200" b="0" i="0" u="none" strike="noStrike" kern="0" cap="none" spc="0" normalizeH="0" baseline="0" noProof="0" smtClean="0">
                <a:ln>
                  <a:noFill/>
                </a:ln>
                <a:solidFill>
                  <a:schemeClr val="tx1"/>
                </a:solidFill>
                <a:effectLst/>
                <a:uLnTx/>
                <a:uFillTx/>
                <a:latin typeface="Arial" pitchFamily="34" charset="0"/>
                <a:ea typeface="+mn-ea"/>
                <a:cs typeface="Arial" pitchFamily="34" charset="0"/>
              </a:rPr>
              <a:t>Click to edit Master text styles</a:t>
            </a:r>
          </a:p>
          <a:p>
            <a:pPr marL="114300" marR="0" lvl="1" indent="-227013" algn="l" defTabSz="914400" rtl="0" eaLnBrk="0" fontAlgn="base" latinLnBrk="0" hangingPunct="0">
              <a:lnSpc>
                <a:spcPct val="100000"/>
              </a:lnSpc>
              <a:spcBef>
                <a:spcPct val="20000"/>
              </a:spcBef>
              <a:spcAft>
                <a:spcPct val="0"/>
              </a:spcAft>
              <a:buClr>
                <a:srgbClr val="173063"/>
              </a:buClr>
              <a:buSzTx/>
              <a:buFont typeface="Times"/>
              <a:buChar char="•"/>
              <a:tabLst/>
              <a:defRPr/>
            </a:pPr>
            <a:r>
              <a:rPr kumimoji="0" lang="en-US" sz="2200" b="0" i="0" u="none" strike="noStrike" kern="0" cap="none" spc="0" normalizeH="0" baseline="0" noProof="0" smtClean="0">
                <a:ln>
                  <a:noFill/>
                </a:ln>
                <a:solidFill>
                  <a:schemeClr val="tx1"/>
                </a:solidFill>
                <a:effectLst/>
                <a:uLnTx/>
                <a:uFillTx/>
                <a:latin typeface="Arial" pitchFamily="34" charset="0"/>
                <a:ea typeface="+mn-ea"/>
                <a:cs typeface="Arial" pitchFamily="34" charset="0"/>
              </a:rPr>
              <a:t>Second level</a:t>
            </a:r>
          </a:p>
          <a:p>
            <a:pPr marL="463550" marR="0" lvl="2" indent="-163513" algn="l" defTabSz="914400" rtl="0" eaLnBrk="0" fontAlgn="base" latinLnBrk="0" hangingPunct="0">
              <a:lnSpc>
                <a:spcPct val="100000"/>
              </a:lnSpc>
              <a:spcBef>
                <a:spcPct val="20000"/>
              </a:spcBef>
              <a:spcAft>
                <a:spcPct val="0"/>
              </a:spcAft>
              <a:buClrTx/>
              <a:buSzTx/>
              <a:buFontTx/>
              <a:buChar char="-"/>
              <a:tabLst/>
              <a:defRPr/>
            </a:pPr>
            <a:r>
              <a:rPr kumimoji="0" lang="en-US" sz="2200" b="0" i="0" u="none" strike="noStrike" kern="0" cap="none" spc="0" normalizeH="0" baseline="0" noProof="0" smtClean="0">
                <a:ln>
                  <a:noFill/>
                </a:ln>
                <a:solidFill>
                  <a:schemeClr val="tx1"/>
                </a:solidFill>
                <a:effectLst/>
                <a:uLnTx/>
                <a:uFillTx/>
                <a:latin typeface="Arial" pitchFamily="34" charset="0"/>
                <a:ea typeface="+mn-ea"/>
                <a:cs typeface="Arial" pitchFamily="34" charset="0"/>
              </a:rPr>
              <a:t>Third level</a:t>
            </a:r>
          </a:p>
          <a:p>
            <a:pPr marL="803275" marR="0" lvl="3" indent="-1651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200" b="0" i="0" u="none" strike="noStrike" kern="0" cap="none" spc="0" normalizeH="0" baseline="0" noProof="0" smtClean="0">
                <a:ln>
                  <a:noFill/>
                </a:ln>
                <a:solidFill>
                  <a:schemeClr val="bg1">
                    <a:lumMod val="50000"/>
                  </a:schemeClr>
                </a:solidFill>
                <a:effectLst/>
                <a:uLnTx/>
                <a:uFillTx/>
                <a:latin typeface="Arial" pitchFamily="34" charset="0"/>
                <a:ea typeface="+mn-ea"/>
                <a:cs typeface="Arial" pitchFamily="34" charset="0"/>
              </a:rPr>
              <a:t>Fourth level</a:t>
            </a:r>
          </a:p>
          <a:p>
            <a:pPr marL="1143000" marR="0" lvl="4" indent="-174625"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200" b="0" i="0" u="none" strike="noStrike" kern="0" cap="none" spc="0" normalizeH="0" baseline="0" noProof="0" smtClean="0">
                <a:ln>
                  <a:noFill/>
                </a:ln>
                <a:solidFill>
                  <a:schemeClr val="bg1">
                    <a:lumMod val="50000"/>
                  </a:schemeClr>
                </a:solidFill>
                <a:effectLst/>
                <a:uLnTx/>
                <a:uFillTx/>
                <a:latin typeface="Arial" pitchFamily="34" charset="0"/>
                <a:ea typeface="+mn-ea"/>
                <a:cs typeface="Arial" pitchFamily="34" charset="0"/>
              </a:rPr>
              <a:t>Fifth level</a:t>
            </a:r>
            <a:endParaRPr kumimoji="0" lang="en-US" sz="2200" b="0" i="0" u="none" strike="noStrike" kern="0" cap="none" spc="0" normalizeH="0" baseline="0" noProof="0" dirty="0">
              <a:ln>
                <a:noFill/>
              </a:ln>
              <a:solidFill>
                <a:schemeClr val="bg1">
                  <a:lumMod val="50000"/>
                </a:schemeClr>
              </a:solidFill>
              <a:effectLst/>
              <a:uLnTx/>
              <a:uFillTx/>
              <a:latin typeface="Arial" pitchFamily="34" charset="0"/>
              <a:ea typeface="+mn-ea"/>
              <a:cs typeface="Arial" pitchFamily="34" charset="0"/>
            </a:endParaRPr>
          </a:p>
        </p:txBody>
      </p:sp>
      <p:sp>
        <p:nvSpPr>
          <p:cNvPr id="17" name="Date Placeholder 3"/>
          <p:cNvSpPr txBox="1">
            <a:spLocks/>
          </p:cNvSpPr>
          <p:nvPr/>
        </p:nvSpPr>
        <p:spPr>
          <a:xfrm>
            <a:off x="533400" y="6172200"/>
            <a:ext cx="1905000" cy="457200"/>
          </a:xfrm>
          <a:prstGeom prst="rect">
            <a:avLst/>
          </a:prstGeom>
        </p:spPr>
        <p:txBody>
          <a:bodyPr anchor="ctr"/>
          <a:lstStyle>
            <a:lvl1pPr>
              <a:defRPr b="1" smtClean="0">
                <a:solidFill>
                  <a:schemeClr val="bg2"/>
                </a:solidFill>
                <a:latin typeface="Arial" pitchFamily="34" charset="0"/>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6011D5C-3073-4AD1-83D9-1DBB77CE55B3}" type="datetime1">
              <a:rPr kumimoji="0" lang="en-US" sz="1600" b="1" i="0" u="none" strike="noStrike" kern="1200" cap="none" spc="0" normalizeH="0" baseline="0" noProof="0" smtClean="0">
                <a:ln>
                  <a:noFill/>
                </a:ln>
                <a:solidFill>
                  <a:schemeClr val="bg2"/>
                </a:solidFill>
                <a:effectLst/>
                <a:uLnTx/>
                <a:uFillTx/>
                <a:latin typeface="Arial" pitchFamily="34" charset="0"/>
                <a:ea typeface="ＭＳ Ｐゴシック" pitchFamily="34" charset="-128"/>
                <a:cs typeface="Arial"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8/6/16</a:t>
            </a:fld>
            <a:endParaRPr kumimoji="0" lang="en-US" sz="2400" b="1" i="0" u="none" strike="noStrike" kern="1200" cap="none" spc="0" normalizeH="0" baseline="0" noProof="0" dirty="0">
              <a:ln>
                <a:noFill/>
              </a:ln>
              <a:solidFill>
                <a:schemeClr val="bg2"/>
              </a:solidFill>
              <a:effectLst/>
              <a:uLnTx/>
              <a:uFillTx/>
              <a:latin typeface="Arial" pitchFamily="34" charset="0"/>
              <a:ea typeface="ＭＳ Ｐゴシック" pitchFamily="34" charset="-128"/>
              <a:cs typeface="Arial" pitchFamily="34" charset="0"/>
            </a:endParaRPr>
          </a:p>
        </p:txBody>
      </p:sp>
      <p:sp>
        <p:nvSpPr>
          <p:cNvPr id="18" name="Footer Placeholder 4"/>
          <p:cNvSpPr txBox="1">
            <a:spLocks/>
          </p:cNvSpPr>
          <p:nvPr/>
        </p:nvSpPr>
        <p:spPr>
          <a:xfrm>
            <a:off x="2743200" y="6248400"/>
            <a:ext cx="3733800" cy="457200"/>
          </a:xfrm>
          <a:prstGeom prst="rect">
            <a:avLst/>
          </a:prstGeom>
        </p:spPr>
        <p:txBody>
          <a:bodyPr anchor="ctr"/>
          <a:lstStyle>
            <a:lvl1pPr>
              <a:defRPr b="1" dirty="0" smtClean="0">
                <a:latin typeface="Arial" pitchFamily="34" charset="0"/>
                <a:cs typeface="Arial"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bg2"/>
                </a:solidFill>
                <a:effectLst/>
                <a:uLnTx/>
                <a:uFillTx/>
                <a:latin typeface="Arial" pitchFamily="34" charset="0"/>
                <a:ea typeface="ＭＳ Ｐゴシック" pitchFamily="34" charset="-128"/>
                <a:cs typeface="Arial" pitchFamily="34" charset="0"/>
              </a:rPr>
              <a:t>© Lawrence M. Hinman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bg2"/>
                </a:solidFill>
                <a:effectLst/>
                <a:uLnTx/>
                <a:uFillTx/>
                <a:latin typeface="Arial" pitchFamily="34" charset="0"/>
                <a:ea typeface="ＭＳ Ｐゴシック" pitchFamily="34" charset="-128"/>
                <a:cs typeface="Arial" pitchFamily="34" charset="0"/>
              </a:rPr>
              <a:t>http://ethicsmatters.net</a:t>
            </a:r>
            <a:endParaRPr kumimoji="0" lang="en-US" sz="1400" b="1" i="0" u="none" strike="noStrike" kern="1200" cap="none" spc="0" normalizeH="0" baseline="0" noProof="0" dirty="0">
              <a:ln>
                <a:noFill/>
              </a:ln>
              <a:solidFill>
                <a:schemeClr val="bg2"/>
              </a:solidFill>
              <a:effectLst/>
              <a:uLnTx/>
              <a:uFillTx/>
              <a:latin typeface="Arial" pitchFamily="34" charset="0"/>
              <a:ea typeface="ＭＳ Ｐゴシック" pitchFamily="34" charset="-128"/>
              <a:cs typeface="Arial" pitchFamily="34" charset="0"/>
            </a:endParaRPr>
          </a:p>
        </p:txBody>
      </p:sp>
      <p:sp>
        <p:nvSpPr>
          <p:cNvPr id="19" name="Slide Number Placeholder 5"/>
          <p:cNvSpPr txBox="1">
            <a:spLocks/>
          </p:cNvSpPr>
          <p:nvPr/>
        </p:nvSpPr>
        <p:spPr>
          <a:xfrm>
            <a:off x="7239000" y="6172200"/>
            <a:ext cx="1905000" cy="457200"/>
          </a:xfrm>
          <a:prstGeom prst="rect">
            <a:avLst/>
          </a:prstGeom>
        </p:spPr>
        <p:txBody>
          <a:bodyPr anchor="ctr"/>
          <a:lstStyle>
            <a:lvl1pPr>
              <a:defRPr b="1" smtClean="0">
                <a:solidFill>
                  <a:schemeClr val="bg2"/>
                </a:solidFill>
                <a:latin typeface="Arial" pitchFamily="34" charset="0"/>
                <a:cs typeface="Arial"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9564577-F942-40EC-B321-2C3D12FBCA4D}" type="slidenum">
              <a:rPr kumimoji="0" lang="en-US" sz="1600" b="1" i="0" u="none" strike="noStrike" kern="1200" cap="none" spc="0" normalizeH="0" baseline="0" noProof="0" smtClean="0">
                <a:ln>
                  <a:noFill/>
                </a:ln>
                <a:solidFill>
                  <a:schemeClr val="bg2"/>
                </a:solidFill>
                <a:effectLst/>
                <a:uLnTx/>
                <a:uFillTx/>
                <a:latin typeface="Arial" pitchFamily="34" charset="0"/>
                <a:ea typeface="ＭＳ Ｐゴシック" pitchFamily="34" charset="-128"/>
                <a:cs typeface="Arial"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600" b="1" i="0" u="none" strike="noStrike" kern="1200" cap="none" spc="0" normalizeH="0" baseline="0" noProof="0" dirty="0">
              <a:ln>
                <a:noFill/>
              </a:ln>
              <a:solidFill>
                <a:schemeClr val="bg2"/>
              </a:solidFill>
              <a:effectLst/>
              <a:uLnTx/>
              <a:uFillTx/>
              <a:latin typeface="Arial" pitchFamily="34" charset="0"/>
              <a:ea typeface="ＭＳ Ｐゴシック" pitchFamily="34" charset="-128"/>
              <a:cs typeface="Arial" pitchFamily="34" charset="0"/>
            </a:endParaRPr>
          </a:p>
        </p:txBody>
      </p:sp>
      <p:sp>
        <p:nvSpPr>
          <p:cNvPr id="20" name="Rectangle 22"/>
          <p:cNvSpPr>
            <a:spLocks noChangeArrowheads="1"/>
          </p:cNvSpPr>
          <p:nvPr/>
        </p:nvSpPr>
        <p:spPr bwMode="auto">
          <a:xfrm>
            <a:off x="0" y="1219200"/>
            <a:ext cx="9144000" cy="228600"/>
          </a:xfrm>
          <a:prstGeom prst="rect">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sp>
        <p:nvSpPr>
          <p:cNvPr id="21" name="Title Placeholder 20"/>
          <p:cNvSpPr>
            <a:spLocks noGrp="1"/>
          </p:cNvSpPr>
          <p:nvPr>
            <p:ph type="title"/>
          </p:nvPr>
        </p:nvSpPr>
        <p:spPr>
          <a:xfrm>
            <a:off x="0" y="0"/>
            <a:ext cx="9144000" cy="1143000"/>
          </a:xfrm>
          <a:prstGeom prst="rect">
            <a:avLst/>
          </a:prstGeom>
          <a:solidFill>
            <a:schemeClr val="bg2"/>
          </a:solidFill>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ransition>
    <p:split orient="vert"/>
  </p:transition>
  <p:timing>
    <p:tnLst>
      <p:par>
        <p:cTn id="1" dur="indefinite" restart="never" nodeType="tmRoot"/>
      </p:par>
    </p:tnLst>
  </p:timing>
  <p:hf hdr="0"/>
  <p:txStyles>
    <p:titleStyle>
      <a:lvl1pPr algn="l" rtl="0" eaLnBrk="1" fontAlgn="base" hangingPunct="1">
        <a:spcBef>
          <a:spcPct val="0"/>
        </a:spcBef>
        <a:spcAft>
          <a:spcPct val="0"/>
        </a:spcAft>
        <a:defRPr sz="3200" b="1">
          <a:solidFill>
            <a:srgbClr val="FFC000"/>
          </a:solidFill>
          <a:latin typeface="+mj-lt"/>
          <a:ea typeface="+mj-ea"/>
          <a:cs typeface="ＭＳ Ｐゴシック"/>
        </a:defRPr>
      </a:lvl1pPr>
      <a:lvl2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2pPr>
      <a:lvl3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3pPr>
      <a:lvl4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4pPr>
      <a:lvl5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5pPr>
      <a:lvl6pPr marL="4572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6pPr>
      <a:lvl7pPr marL="9144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7pPr>
      <a:lvl8pPr marL="13716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8pPr>
      <a:lvl9pPr marL="18288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9pPr>
    </p:titleStyle>
    <p:bodyStyle>
      <a:lvl1pPr marL="342900" indent="-342900" algn="l" rtl="0" eaLnBrk="1" fontAlgn="base" hangingPunct="1">
        <a:spcBef>
          <a:spcPct val="0"/>
        </a:spcBef>
        <a:spcAft>
          <a:spcPct val="20000"/>
        </a:spcAft>
        <a:buClr>
          <a:srgbClr val="173063"/>
        </a:buClr>
        <a:defRPr sz="2200">
          <a:solidFill>
            <a:schemeClr val="tx1"/>
          </a:solidFill>
          <a:latin typeface="Arial" pitchFamily="34" charset="0"/>
          <a:ea typeface="+mn-ea"/>
          <a:cs typeface="Arial" pitchFamily="34" charset="0"/>
        </a:defRPr>
      </a:lvl1pPr>
      <a:lvl2pPr marL="114300" indent="227013" algn="l" rtl="0" eaLnBrk="1" fontAlgn="base" hangingPunct="1">
        <a:spcBef>
          <a:spcPct val="20000"/>
        </a:spcBef>
        <a:spcAft>
          <a:spcPct val="0"/>
        </a:spcAft>
        <a:buClr>
          <a:srgbClr val="173063"/>
        </a:buClr>
        <a:buFont typeface="Times"/>
        <a:buChar char="•"/>
        <a:defRPr sz="2200">
          <a:solidFill>
            <a:schemeClr val="tx1"/>
          </a:solidFill>
          <a:latin typeface="Arial" pitchFamily="34" charset="0"/>
          <a:ea typeface="+mn-ea"/>
          <a:cs typeface="Arial" pitchFamily="34" charset="0"/>
        </a:defRPr>
      </a:lvl2pPr>
      <a:lvl3pPr marL="463550" indent="163513" algn="l" rtl="0" eaLnBrk="1" fontAlgn="base" hangingPunct="1">
        <a:spcBef>
          <a:spcPct val="20000"/>
        </a:spcBef>
        <a:spcAft>
          <a:spcPct val="0"/>
        </a:spcAft>
        <a:buChar char="-"/>
        <a:defRPr sz="2200">
          <a:solidFill>
            <a:schemeClr val="tx1"/>
          </a:solidFill>
          <a:latin typeface="Arial" pitchFamily="34" charset="0"/>
          <a:ea typeface="+mn-ea"/>
          <a:cs typeface="Arial" pitchFamily="34" charset="0"/>
        </a:defRPr>
      </a:lvl3pPr>
      <a:lvl4pPr marL="803275" indent="165100" algn="l" rtl="0" eaLnBrk="1" fontAlgn="base" hangingPunct="1">
        <a:spcBef>
          <a:spcPct val="20000"/>
        </a:spcBef>
        <a:spcAft>
          <a:spcPct val="0"/>
        </a:spcAft>
        <a:defRPr sz="2200">
          <a:solidFill>
            <a:schemeClr val="tx1"/>
          </a:solidFill>
          <a:latin typeface="Arial" pitchFamily="34" charset="0"/>
          <a:ea typeface="+mn-ea"/>
          <a:cs typeface="Arial" pitchFamily="34" charset="0"/>
        </a:defRPr>
      </a:lvl4pPr>
      <a:lvl5pPr marL="1143000" indent="174625" algn="l" rtl="0" eaLnBrk="1" fontAlgn="base" hangingPunct="1">
        <a:spcBef>
          <a:spcPct val="20000"/>
        </a:spcBef>
        <a:spcAft>
          <a:spcPct val="0"/>
        </a:spcAft>
        <a:defRPr sz="2200">
          <a:solidFill>
            <a:schemeClr val="tx1"/>
          </a:solidFill>
          <a:latin typeface="Arial" pitchFamily="34" charset="0"/>
          <a:ea typeface="+mn-ea"/>
          <a:cs typeface="Arial" pitchFamily="34" charset="0"/>
        </a:defRPr>
      </a:lvl5pPr>
      <a:lvl6pPr marL="1600200" indent="174625" algn="l" rtl="0" eaLnBrk="1" fontAlgn="base" hangingPunct="1">
        <a:spcBef>
          <a:spcPct val="20000"/>
        </a:spcBef>
        <a:spcAft>
          <a:spcPct val="0"/>
        </a:spcAft>
        <a:defRPr sz="2200">
          <a:solidFill>
            <a:schemeClr val="tx1"/>
          </a:solidFill>
          <a:latin typeface="+mj-lt"/>
          <a:ea typeface="+mn-ea"/>
        </a:defRPr>
      </a:lvl6pPr>
      <a:lvl7pPr marL="2057400" indent="174625" algn="l" rtl="0" eaLnBrk="1" fontAlgn="base" hangingPunct="1">
        <a:spcBef>
          <a:spcPct val="20000"/>
        </a:spcBef>
        <a:spcAft>
          <a:spcPct val="0"/>
        </a:spcAft>
        <a:defRPr sz="2200">
          <a:solidFill>
            <a:schemeClr val="tx1"/>
          </a:solidFill>
          <a:latin typeface="+mj-lt"/>
          <a:ea typeface="+mn-ea"/>
        </a:defRPr>
      </a:lvl7pPr>
      <a:lvl8pPr marL="2514600" indent="174625" algn="l" rtl="0" eaLnBrk="1" fontAlgn="base" hangingPunct="1">
        <a:spcBef>
          <a:spcPct val="20000"/>
        </a:spcBef>
        <a:spcAft>
          <a:spcPct val="0"/>
        </a:spcAft>
        <a:defRPr sz="2200">
          <a:solidFill>
            <a:schemeClr val="tx1"/>
          </a:solidFill>
          <a:latin typeface="+mj-lt"/>
          <a:ea typeface="+mn-ea"/>
        </a:defRPr>
      </a:lvl8pPr>
      <a:lvl9pPr marL="2971800" indent="174625" algn="l" rtl="0" eaLnBrk="1" fontAlgn="base" hangingPunct="1">
        <a:spcBef>
          <a:spcPct val="20000"/>
        </a:spcBef>
        <a:spcAft>
          <a:spcPct val="0"/>
        </a:spcAft>
        <a:defRPr sz="2200">
          <a:solidFill>
            <a:schemeClr val="tx1"/>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894" name="Rectangle 14"/>
          <p:cNvSpPr>
            <a:spLocks noChangeArrowheads="1"/>
          </p:cNvSpPr>
          <p:nvPr/>
        </p:nvSpPr>
        <p:spPr bwMode="auto">
          <a:xfrm>
            <a:off x="0" y="1828800"/>
            <a:ext cx="9144000" cy="5029200"/>
          </a:xfrm>
          <a:prstGeom prst="rect">
            <a:avLst/>
          </a:prstGeom>
          <a:solidFill>
            <a:srgbClr val="71BEFF"/>
          </a:solidFill>
          <a:ln w="9525">
            <a:noFill/>
            <a:miter lim="800000"/>
            <a:headEnd/>
            <a:tailEnd/>
          </a:ln>
        </p:spPr>
        <p:txBody>
          <a:bodyPr wrap="none" anchor="ctr"/>
          <a:lstStyle/>
          <a:p>
            <a:pPr eaLnBrk="0" hangingPunct="0">
              <a:defRPr/>
            </a:pPr>
            <a:endParaRPr lang="en-US">
              <a:solidFill>
                <a:srgbClr val="173063"/>
              </a:solidFill>
              <a:latin typeface="Arial" charset="0"/>
              <a:ea typeface="ＭＳ Ｐゴシック" pitchFamily="1" charset="-128"/>
            </a:endParaRPr>
          </a:p>
        </p:txBody>
      </p:sp>
      <p:sp>
        <p:nvSpPr>
          <p:cNvPr id="378895" name="Rectangle 15"/>
          <p:cNvSpPr>
            <a:spLocks noChangeArrowheads="1"/>
          </p:cNvSpPr>
          <p:nvPr/>
        </p:nvSpPr>
        <p:spPr bwMode="auto">
          <a:xfrm>
            <a:off x="0" y="1828800"/>
            <a:ext cx="9144000" cy="228600"/>
          </a:xfrm>
          <a:prstGeom prst="rect">
            <a:avLst/>
          </a:prstGeom>
          <a:solidFill>
            <a:srgbClr val="173063"/>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sp>
        <p:nvSpPr>
          <p:cNvPr id="27652" name="Rectangle 3"/>
          <p:cNvSpPr>
            <a:spLocks noGrp="1" noChangeArrowheads="1"/>
          </p:cNvSpPr>
          <p:nvPr>
            <p:ph type="title"/>
          </p:nvPr>
        </p:nvSpPr>
        <p:spPr bwMode="auto">
          <a:xfrm>
            <a:off x="762000" y="5334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7653" name="Rectangle 4"/>
          <p:cNvSpPr>
            <a:spLocks noGrp="1" noChangeArrowheads="1"/>
          </p:cNvSpPr>
          <p:nvPr>
            <p:ph type="body" idx="1"/>
          </p:nvPr>
        </p:nvSpPr>
        <p:spPr bwMode="auto">
          <a:xfrm>
            <a:off x="685800" y="3581400"/>
            <a:ext cx="7772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885"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rgbClr val="173063"/>
                </a:solidFill>
                <a:latin typeface="Garamond" pitchFamily="1" charset="0"/>
                <a:ea typeface="ＭＳ Ｐゴシック" pitchFamily="1" charset="-128"/>
                <a:cs typeface="+mn-cs"/>
              </a:defRPr>
            </a:lvl1pPr>
          </a:lstStyle>
          <a:p>
            <a:pPr>
              <a:defRPr/>
            </a:pPr>
            <a:endParaRPr lang="en-US"/>
          </a:p>
        </p:txBody>
      </p:sp>
      <p:sp>
        <p:nvSpPr>
          <p:cNvPr id="37888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solidFill>
                  <a:srgbClr val="173063"/>
                </a:solidFill>
                <a:latin typeface="+mn-lt"/>
                <a:ea typeface="ＭＳ Ｐゴシック" pitchFamily="1" charset="-128"/>
                <a:cs typeface="+mn-cs"/>
              </a:defRPr>
            </a:lvl1pPr>
          </a:lstStyle>
          <a:p>
            <a:pPr>
              <a:defRPr/>
            </a:pPr>
            <a:endParaRPr lang="en-US"/>
          </a:p>
        </p:txBody>
      </p:sp>
      <p:sp>
        <p:nvSpPr>
          <p:cNvPr id="378887"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rgbClr val="173063"/>
                </a:solidFill>
                <a:latin typeface="+mn-lt"/>
                <a:ea typeface="ＭＳ Ｐゴシック" pitchFamily="1" charset="-128"/>
                <a:cs typeface="+mn-cs"/>
              </a:defRPr>
            </a:lvl1pPr>
          </a:lstStyle>
          <a:p>
            <a:pPr>
              <a:defRPr/>
            </a:pPr>
            <a:fld id="{5DFC31C7-0D05-4AF3-BB48-88E51F84760D}" type="slidenum">
              <a:rPr lang="en-US"/>
              <a:pPr>
                <a:defRPr/>
              </a:pPr>
              <a:t>‹#›</a:t>
            </a:fld>
            <a:endParaRPr lang="en-US"/>
          </a:p>
        </p:txBody>
      </p:sp>
      <p:pic>
        <p:nvPicPr>
          <p:cNvPr id="27657" name="Picture 17"/>
          <p:cNvPicPr>
            <a:picLocks noChangeAspect="1" noChangeArrowheads="1"/>
          </p:cNvPicPr>
          <p:nvPr/>
        </p:nvPicPr>
        <p:blipFill>
          <a:blip r:embed="rId13"/>
          <a:srcRect/>
          <a:stretch>
            <a:fillRect/>
          </a:stretch>
        </p:blipFill>
        <p:spPr bwMode="auto">
          <a:xfrm>
            <a:off x="7467600" y="268288"/>
            <a:ext cx="1143000" cy="1050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ransition>
    <p:split orient="vert"/>
  </p:transition>
  <p:txStyles>
    <p:titleStyle>
      <a:lvl1pPr algn="l" rtl="0" eaLnBrk="1" fontAlgn="base" hangingPunct="1">
        <a:spcBef>
          <a:spcPct val="0"/>
        </a:spcBef>
        <a:spcAft>
          <a:spcPct val="0"/>
        </a:spcAft>
        <a:defRPr sz="3200" b="1">
          <a:solidFill>
            <a:srgbClr val="173063"/>
          </a:solidFill>
          <a:latin typeface="Arial" pitchFamily="34" charset="0"/>
          <a:ea typeface="+mj-ea"/>
          <a:cs typeface="Arial" pitchFamily="34" charset="0"/>
        </a:defRPr>
      </a:lvl1pPr>
      <a:lvl2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2pPr>
      <a:lvl3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3pPr>
      <a:lvl4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4pPr>
      <a:lvl5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5pPr>
      <a:lvl6pPr marL="4572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6pPr>
      <a:lvl7pPr marL="9144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7pPr>
      <a:lvl8pPr marL="13716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8pPr>
      <a:lvl9pPr marL="18288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9pPr>
    </p:titleStyle>
    <p:bodyStyle>
      <a:lvl1pPr marL="342900" indent="-342900" algn="ctr" rtl="0" eaLnBrk="1" fontAlgn="base" hangingPunct="1">
        <a:spcBef>
          <a:spcPct val="20000"/>
        </a:spcBef>
        <a:spcAft>
          <a:spcPct val="0"/>
        </a:spcAft>
        <a:buClr>
          <a:srgbClr val="173063"/>
        </a:buClr>
        <a:buFont typeface="Times"/>
        <a:defRPr sz="2400">
          <a:solidFill>
            <a:srgbClr val="173063"/>
          </a:solidFill>
          <a:latin typeface="Arial" pitchFamily="34" charset="0"/>
          <a:ea typeface="+mn-ea"/>
          <a:cs typeface="Arial" pitchFamily="34" charset="0"/>
        </a:defRPr>
      </a:lvl1pPr>
      <a:lvl2pPr marL="114300" indent="3429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2pPr>
      <a:lvl3pPr marL="228600" indent="6858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3pPr>
      <a:lvl4pPr marL="342900" indent="10287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4pPr>
      <a:lvl5pPr marL="457200" indent="13716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5pPr>
      <a:lvl6pPr marL="914400" algn="ctr" rtl="0" eaLnBrk="1" fontAlgn="base" hangingPunct="1">
        <a:spcBef>
          <a:spcPct val="20000"/>
        </a:spcBef>
        <a:spcAft>
          <a:spcPct val="0"/>
        </a:spcAft>
        <a:defRPr sz="2000">
          <a:solidFill>
            <a:srgbClr val="173063"/>
          </a:solidFill>
          <a:latin typeface="+mn-lt"/>
          <a:ea typeface="+mn-ea"/>
        </a:defRPr>
      </a:lvl6pPr>
      <a:lvl7pPr marL="1371600" algn="ctr" rtl="0" eaLnBrk="1" fontAlgn="base" hangingPunct="1">
        <a:spcBef>
          <a:spcPct val="20000"/>
        </a:spcBef>
        <a:spcAft>
          <a:spcPct val="0"/>
        </a:spcAft>
        <a:defRPr sz="2000">
          <a:solidFill>
            <a:srgbClr val="173063"/>
          </a:solidFill>
          <a:latin typeface="+mn-lt"/>
          <a:ea typeface="+mn-ea"/>
        </a:defRPr>
      </a:lvl7pPr>
      <a:lvl8pPr marL="1828800" algn="ctr" rtl="0" eaLnBrk="1" fontAlgn="base" hangingPunct="1">
        <a:spcBef>
          <a:spcPct val="20000"/>
        </a:spcBef>
        <a:spcAft>
          <a:spcPct val="0"/>
        </a:spcAft>
        <a:defRPr sz="2000">
          <a:solidFill>
            <a:srgbClr val="173063"/>
          </a:solidFill>
          <a:latin typeface="+mn-lt"/>
          <a:ea typeface="+mn-ea"/>
        </a:defRPr>
      </a:lvl8pPr>
      <a:lvl9pPr marL="2286000" algn="ctr" rtl="0" eaLnBrk="1" fontAlgn="base" hangingPunct="1">
        <a:spcBef>
          <a:spcPct val="20000"/>
        </a:spcBef>
        <a:spcAft>
          <a:spcPct val="0"/>
        </a:spcAft>
        <a:defRPr sz="2000">
          <a:solidFill>
            <a:srgbClr val="173063"/>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7724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5240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BF522E8-DDD8-4353-B4BD-E67612E046B1}" type="datetime1">
              <a:rPr lang="en-US" smtClean="0"/>
              <a:pPr>
                <a:defRPr/>
              </a:pPr>
              <a:t>8/6/16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(c) Lawrence M. Hinman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BE9B686-9F92-4C78-BC99-95E352872D3D}" type="slidenum">
              <a:rPr lang="en-US" smtClean="0"/>
              <a:pPr>
                <a:defRPr/>
              </a:pPr>
              <a:t>‹#›</a:t>
            </a:fld>
            <a:endParaRPr lang="en-US"/>
          </a:p>
        </p:txBody>
      </p:sp>
      <p:pic>
        <p:nvPicPr>
          <p:cNvPr id="7" name="Picture 6"/>
          <p:cNvPicPr>
            <a:picLocks noChangeAspect="1"/>
          </p:cNvPicPr>
          <p:nvPr/>
        </p:nvPicPr>
        <p:blipFill>
          <a:blip r:embed="rId14"/>
          <a:stretch>
            <a:fillRect/>
          </a:stretch>
        </p:blipFill>
        <p:spPr>
          <a:xfrm>
            <a:off x="165100" y="3302000"/>
            <a:ext cx="8813800" cy="254000"/>
          </a:xfrm>
          <a:prstGeom prst="rect">
            <a:avLst/>
          </a:prstGeom>
        </p:spPr>
      </p:pic>
      <p:pic>
        <p:nvPicPr>
          <p:cNvPr id="8" name="Picture 7"/>
          <p:cNvPicPr>
            <a:picLocks noChangeAspect="1"/>
          </p:cNvPicPr>
          <p:nvPr/>
        </p:nvPicPr>
        <p:blipFill>
          <a:blip r:embed="rId14"/>
          <a:stretch>
            <a:fillRect/>
          </a:stretch>
        </p:blipFill>
        <p:spPr>
          <a:xfrm>
            <a:off x="165100" y="3302000"/>
            <a:ext cx="8813800" cy="254000"/>
          </a:xfrm>
          <a:prstGeom prst="rect">
            <a:avLst/>
          </a:prstGeom>
        </p:spPr>
      </p:pic>
      <p:pic>
        <p:nvPicPr>
          <p:cNvPr id="9" name="Picture 8" descr="Orange line.png"/>
          <p:cNvPicPr>
            <a:picLocks/>
          </p:cNvPicPr>
          <p:nvPr/>
        </p:nvPicPr>
        <p:blipFill>
          <a:blip r:embed="rId15"/>
          <a:stretch>
            <a:fillRect/>
          </a:stretch>
        </p:blipFill>
        <p:spPr>
          <a:xfrm>
            <a:off x="-2" y="1422399"/>
            <a:ext cx="9144002" cy="45719"/>
          </a:xfrm>
          <a:prstGeom prst="rect">
            <a:avLst/>
          </a:prstGeom>
        </p:spPr>
      </p:pic>
    </p:spTree>
    <p:extLst>
      <p:ext uri="{BB962C8B-B14F-4D97-AF65-F5344CB8AC3E}">
        <p14:creationId xmlns:p14="http://schemas.microsoft.com/office/powerpoint/2010/main" val="103081885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13" name="CAMERA.WAV"/>
                                        </p:tgtEl>
                                      </p:cMediaNode>
                                    </p:audio>
                                  </p:subTnLst>
                                </p:cTn>
                              </p:par>
                            </p:childTnLst>
                          </p:cTn>
                        </p:par>
                        <p:par>
                          <p:cTn id="8" fill="hold">
                            <p:stCondLst>
                              <p:cond delay="500"/>
                            </p:stCondLst>
                            <p:childTnLst>
                              <p:par>
                                <p:cTn id="9" presetID="2" presetClass="entr" presetSubtype="2" fill="hold" grpId="0"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13" name="CAMERA.WAV"/>
                                        </p:tgtEl>
                                      </p:cMediaNode>
                                    </p:audio>
                                  </p:subTnLst>
                                </p:cTn>
                              </p:par>
                              <p:par>
                                <p:cTn id="13" presetID="2" presetClass="entr" presetSubtype="2" fill="hold" grpId="0" nodeType="withEffect">
                                  <p:stCondLst>
                                    <p:cond delay="4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13" name="CAMERA.WAV"/>
                                        </p:tgtEl>
                                      </p:cMediaNode>
                                    </p:audio>
                                  </p:subTnLst>
                                </p:cTn>
                              </p:par>
                              <p:par>
                                <p:cTn id="17" presetID="2" presetClass="entr" presetSubtype="2" fill="hold" grpId="0"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13" name="CAMERA.WAV"/>
                                        </p:tgtEl>
                                      </p:cMediaNode>
                                    </p:audio>
                                  </p:subTnLst>
                                </p:cTn>
                              </p:par>
                              <p:par>
                                <p:cTn id="21" presetID="2" presetClass="entr" presetSubtype="2" fill="hold" grpId="0"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13" name="CAMERA.WAV"/>
                                        </p:tgtEl>
                                      </p:cMediaNode>
                                    </p:audio>
                                  </p:subTnLst>
                                </p:cTn>
                              </p:par>
                              <p:par>
                                <p:cTn id="25" presetID="2" presetClass="entr" presetSubtype="2" fill="hold" grpId="0"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1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advAuto="2000"/>
    </p:bldLst>
  </p:timing>
  <p:hf hdr="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0.xml"/><Relationship Id="rId2" Type="http://schemas.openxmlformats.org/officeDocument/2006/relationships/notesSlide" Target="../notesSlides/notesSlide1.xml"/><Relationship Id="rId3" Type="http://schemas.openxmlformats.org/officeDocument/2006/relationships/audio" Target="../media/audio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image" Target="../media/image6.png"/><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notesSlide" Target="../notesSlides/notesSlide3.xml"/><Relationship Id="rId3"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71.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1.xml"/><Relationship Id="rId2" Type="http://schemas.openxmlformats.org/officeDocument/2006/relationships/notesSlide" Target="../notesSlides/notesSlide6.xml"/><Relationship Id="rId3"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r" eaLnBrk="1" hangingPunct="1">
              <a:defRPr/>
            </a:pPr>
            <a:r>
              <a:rPr lang="en-US" sz="3600" b="1"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Binary and Gradualist Concepts:</a:t>
            </a:r>
            <a:br>
              <a:rPr lang="en-US" sz="3600" b="1"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Some Key Issues</a:t>
            </a:r>
            <a:endParaRPr kumimoji="0" lang="en-US" sz="3600" b="1" i="0" u="none" strike="noStrike" kern="0" cap="none" spc="0" normalizeH="0" baseline="0" noProof="0" dirty="0">
              <a:ln>
                <a:noFill/>
              </a:ln>
              <a:solidFill>
                <a:schemeClr val="bg1">
                  <a:lumMod val="50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Subtitle 5"/>
          <p:cNvSpPr txBox="1">
            <a:spLocks/>
          </p:cNvSpPr>
          <p:nvPr/>
        </p:nvSpPr>
        <p:spPr bwMode="auto">
          <a:xfrm>
            <a:off x="1371600" y="3048000"/>
            <a:ext cx="72390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20000"/>
              </a:spcAft>
              <a:buClr>
                <a:srgbClr val="173063"/>
              </a:buClr>
              <a:buSzTx/>
              <a:buFontTx/>
              <a:buNone/>
              <a:tabLst/>
              <a:defRPr/>
            </a:pPr>
            <a: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Lawrence M. Hinman, Ph.D.</a:t>
            </a:r>
            <a:b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Professor of Philosophy</a:t>
            </a:r>
            <a:b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endParaRPr>
          </a:p>
          <a:p>
            <a:pPr marL="0" marR="0" lvl="0" indent="0" algn="r" defTabSz="914400" rtl="0" eaLnBrk="1" fontAlgn="base" latinLnBrk="0" hangingPunct="1">
              <a:lnSpc>
                <a:spcPct val="100000"/>
              </a:lnSpc>
              <a:spcBef>
                <a:spcPct val="0"/>
              </a:spcBef>
              <a:spcAft>
                <a:spcPct val="20000"/>
              </a:spcAft>
              <a:buClr>
                <a:srgbClr val="173063"/>
              </a:buClr>
              <a:buSzTx/>
              <a:buFontTx/>
              <a:buNone/>
              <a:tabLst/>
              <a:defRPr/>
            </a:pPr>
            <a: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University of San Diego</a:t>
            </a:r>
            <a:b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Larry at EthicsMatters dot net </a:t>
            </a:r>
          </a:p>
          <a:p>
            <a:pPr marL="0" marR="0" lvl="0" indent="0" algn="r" defTabSz="914400" rtl="0" eaLnBrk="1" fontAlgn="base" latinLnBrk="0" hangingPunct="1">
              <a:lnSpc>
                <a:spcPct val="100000"/>
              </a:lnSpc>
              <a:spcBef>
                <a:spcPct val="0"/>
              </a:spcBef>
              <a:spcAft>
                <a:spcPct val="20000"/>
              </a:spcAft>
              <a:buClr>
                <a:srgbClr val="173063"/>
              </a:buClr>
              <a:buSzTx/>
              <a:buFontTx/>
              <a:buNone/>
              <a:tabLst/>
              <a:defRPr/>
            </a:pPr>
            <a:fld id="{B2527128-81E7-4007-ABD0-1837DD999BCA}" type="datetime4">
              <a:rPr kumimoji="0" lang="en-US" sz="2400" b="0" i="0" u="none" strike="noStrike" kern="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20000"/>
                </a:spcAft>
                <a:buClr>
                  <a:srgbClr val="173063"/>
                </a:buClr>
                <a:buSzTx/>
                <a:buFontTx/>
                <a:buNone/>
                <a:tabLst/>
                <a:defRPr/>
              </a:pPr>
              <a:t>August 6, 2016</a:t>
            </a:fld>
            <a:endPar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endParaRPr>
          </a:p>
          <a:p>
            <a:pPr marL="342900" marR="0" lvl="0" indent="-342900" algn="ctr" defTabSz="914400" rtl="0" eaLnBrk="1" fontAlgn="base" latinLnBrk="0" hangingPunct="1">
              <a:lnSpc>
                <a:spcPct val="100000"/>
              </a:lnSpc>
              <a:spcBef>
                <a:spcPct val="0"/>
              </a:spcBef>
              <a:spcAft>
                <a:spcPct val="20000"/>
              </a:spcAft>
              <a:buClr>
                <a:srgbClr val="173063"/>
              </a:buClr>
              <a:buSzTx/>
              <a:buFontTx/>
              <a:buNone/>
              <a:tabLst/>
              <a:defRPr/>
            </a:pPr>
            <a:endParaRPr kumimoji="0" lang="en-US" sz="2400" b="0" i="0" u="none" strike="noStrike" kern="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6" name="Rectangle 26"/>
          <p:cNvSpPr>
            <a:spLocks noGrp="1" noChangeArrowheads="1"/>
          </p:cNvSpPr>
          <p:nvPr>
            <p:ph type="dt" sz="half" idx="10"/>
          </p:nvPr>
        </p:nvSpPr>
        <p:spPr/>
        <p:txBody>
          <a:bodyPr/>
          <a:lstStyle/>
          <a:p>
            <a:fld id="{CE3D01E8-C5AC-41C6-9D00-8144EE37E9AA}" type="datetime1">
              <a:rPr lang="en-US"/>
              <a:pPr/>
              <a:t>8/6/16</a:t>
            </a:fld>
            <a:endParaRPr lang="en-US" b="0">
              <a:solidFill>
                <a:srgbClr val="000000"/>
              </a:solidFill>
            </a:endParaRPr>
          </a:p>
        </p:txBody>
      </p:sp>
      <p:sp>
        <p:nvSpPr>
          <p:cNvPr id="7" name="Rectangle 27"/>
          <p:cNvSpPr>
            <a:spLocks noGrp="1" noChangeArrowheads="1"/>
          </p:cNvSpPr>
          <p:nvPr>
            <p:ph type="ftr" sz="quarter" idx="11"/>
          </p:nvPr>
        </p:nvSpPr>
        <p:spPr>
          <a:xfrm>
            <a:off x="2971800" y="6248400"/>
            <a:ext cx="3429000" cy="457200"/>
          </a:xfrm>
        </p:spPr>
        <p:txBody>
          <a:bodyPr/>
          <a:lstStyle/>
          <a:p>
            <a:r>
              <a:rPr lang="en-US"/>
              <a:t>(c) Lawrence M. Hinman</a:t>
            </a:r>
            <a:endParaRPr lang="en-US" b="0">
              <a:solidFill>
                <a:srgbClr val="000000"/>
              </a:solidFill>
            </a:endParaRPr>
          </a:p>
        </p:txBody>
      </p:sp>
      <p:sp>
        <p:nvSpPr>
          <p:cNvPr id="8" name="Rectangle 28"/>
          <p:cNvSpPr>
            <a:spLocks noGrp="1" noChangeArrowheads="1"/>
          </p:cNvSpPr>
          <p:nvPr>
            <p:ph type="sldNum" sz="quarter" idx="12"/>
          </p:nvPr>
        </p:nvSpPr>
        <p:spPr>
          <a:xfrm>
            <a:off x="7467600" y="6248400"/>
            <a:ext cx="990600" cy="457200"/>
          </a:xfrm>
        </p:spPr>
        <p:txBody>
          <a:bodyPr/>
          <a:lstStyle/>
          <a:p>
            <a:fld id="{B76C36E7-315C-430C-95BD-42114F094DE8}" type="slidenum">
              <a:rPr lang="en-US"/>
              <a:pPr/>
              <a:t>1</a:t>
            </a:fld>
            <a:endParaRPr lang="en-US" b="0" dirty="0">
              <a:solidFill>
                <a:srgbClr val="000000"/>
              </a:solidFill>
            </a:endParaRPr>
          </a:p>
        </p:txBody>
      </p:sp>
      <p:sp>
        <p:nvSpPr>
          <p:cNvPr id="9" name="Rectangle 8"/>
          <p:cNvSpPr/>
          <p:nvPr/>
        </p:nvSpPr>
        <p:spPr>
          <a:xfrm>
            <a:off x="0" y="1752600"/>
            <a:ext cx="3066032" cy="1754326"/>
          </a:xfrm>
          <a:prstGeom prst="rect">
            <a:avLst/>
          </a:prstGeom>
          <a:solidFill>
            <a:schemeClr val="bg1"/>
          </a:solid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a:ln w="11430"/>
                <a:solidFill>
                  <a:srgbClr val="C46A08"/>
                </a:solidFill>
                <a:effectLst>
                  <a:outerShdw blurRad="60007" dist="200025" dir="15000000" sy="30000" kx="-1800000" algn="bl" rotWithShape="0">
                    <a:prstClr val="black">
                      <a:alpha val="32000"/>
                    </a:prstClr>
                  </a:outerShdw>
                </a:effectLst>
                <a:latin typeface="Arial Rounded MT Bold" pitchFamily="34" charset="0"/>
              </a:rPr>
              <a:t>Ethics</a:t>
            </a:r>
          </a:p>
          <a:p>
            <a:pPr algn="ctr"/>
            <a:r>
              <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60007" dist="200025" dir="15000000" sy="30000" kx="-1800000" algn="bl" rotWithShape="0">
                    <a:prstClr val="black">
                      <a:alpha val="32000"/>
                    </a:prstClr>
                  </a:outerShdw>
                </a:effectLst>
                <a:latin typeface="Arial Rounded MT Bold" pitchFamily="34" charset="0"/>
              </a:rPr>
              <a:t> </a:t>
            </a: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60007" dist="200025" dir="15000000" sy="30000" kx="-1800000" algn="bl" rotWithShape="0">
                    <a:prstClr val="black">
                      <a:alpha val="32000"/>
                    </a:prstClr>
                  </a:outerShdw>
                </a:effectLst>
                <a:latin typeface="Arial Rounded MT Bold" pitchFamily="34" charset="0"/>
              </a:rPr>
              <a:t> </a:t>
            </a:r>
            <a:r>
              <a:rPr lang="en-US" sz="5400" b="1" dirty="0" smtClean="0">
                <a:ln w="11430"/>
                <a:solidFill>
                  <a:srgbClr val="C46A08"/>
                </a:solidFill>
                <a:effectLst>
                  <a:outerShdw blurRad="60007" dist="200025" dir="15000000" sy="30000" kx="-1800000" algn="bl" rotWithShape="0">
                    <a:prstClr val="black">
                      <a:alpha val="32000"/>
                    </a:prstClr>
                  </a:outerShdw>
                </a:effectLst>
                <a:latin typeface="Arial Rounded MT Bold" pitchFamily="34" charset="0"/>
              </a:rPr>
              <a:t>Matters</a:t>
            </a:r>
            <a:endParaRPr lang="en-US" sz="5400" b="1" cap="none" spc="0" dirty="0">
              <a:ln w="11430"/>
              <a:solidFill>
                <a:srgbClr val="C46A08"/>
              </a:solidFill>
              <a:effectLst>
                <a:outerShdw blurRad="60007" dist="200025" dir="15000000" sy="30000" kx="-1800000" algn="bl" rotWithShape="0">
                  <a:prstClr val="black">
                    <a:alpha val="32000"/>
                  </a:prstClr>
                </a:outerShdw>
              </a:effectLst>
              <a:latin typeface="Arial Rounded MT Bold" pitchFamily="34" charset="0"/>
            </a:endParaRPr>
          </a:p>
        </p:txBody>
      </p:sp>
      <p:sp>
        <p:nvSpPr>
          <p:cNvPr id="10" name="TextBox 9"/>
          <p:cNvSpPr txBox="1"/>
          <p:nvPr/>
        </p:nvSpPr>
        <p:spPr>
          <a:xfrm>
            <a:off x="3429000" y="3733800"/>
            <a:ext cx="4800600" cy="1938992"/>
          </a:xfrm>
          <a:prstGeom prst="rect">
            <a:avLst/>
          </a:prstGeom>
          <a:noFill/>
        </p:spPr>
        <p:txBody>
          <a:bodyPr wrap="square" rtlCol="0">
            <a:spAutoFit/>
          </a:bodyPr>
          <a:lstStyle/>
          <a:p>
            <a:pPr algn="r"/>
            <a:r>
              <a:rPr lang="en-US" sz="2000" b="1" dirty="0" smtClean="0">
                <a:solidFill>
                  <a:schemeClr val="bg1">
                    <a:lumMod val="50000"/>
                  </a:schemeClr>
                </a:solidFill>
                <a:latin typeface="Arial"/>
                <a:cs typeface="Arial"/>
              </a:rPr>
              <a:t>Lawrence M. Hinman</a:t>
            </a:r>
          </a:p>
          <a:p>
            <a:pPr algn="r"/>
            <a:endParaRPr lang="en-US" sz="2000" b="1" dirty="0">
              <a:solidFill>
                <a:schemeClr val="bg1">
                  <a:lumMod val="50000"/>
                </a:schemeClr>
              </a:solidFill>
              <a:latin typeface="Arial"/>
              <a:cs typeface="Arial"/>
            </a:endParaRPr>
          </a:p>
          <a:p>
            <a:pPr algn="r"/>
            <a:r>
              <a:rPr lang="en-US" sz="2000" b="1" dirty="0" smtClean="0">
                <a:solidFill>
                  <a:schemeClr val="bg1">
                    <a:lumMod val="50000"/>
                  </a:schemeClr>
                </a:solidFill>
                <a:latin typeface="Arial"/>
                <a:cs typeface="Arial"/>
              </a:rPr>
              <a:t>Emeritus Professor </a:t>
            </a:r>
            <a:r>
              <a:rPr lang="en-US" sz="2000" b="1" dirty="0" smtClean="0">
                <a:solidFill>
                  <a:schemeClr val="bg1">
                    <a:lumMod val="50000"/>
                  </a:schemeClr>
                </a:solidFill>
                <a:latin typeface="Arial"/>
                <a:cs typeface="Arial"/>
              </a:rPr>
              <a:t>of Philosophy</a:t>
            </a:r>
          </a:p>
          <a:p>
            <a:pPr algn="r"/>
            <a:r>
              <a:rPr lang="en-US" sz="2000" b="1" dirty="0" smtClean="0">
                <a:solidFill>
                  <a:schemeClr val="bg1">
                    <a:lumMod val="50000"/>
                  </a:schemeClr>
                </a:solidFill>
                <a:latin typeface="Arial"/>
                <a:cs typeface="Arial"/>
              </a:rPr>
              <a:t>University of San Diego</a:t>
            </a:r>
          </a:p>
          <a:p>
            <a:pPr algn="r"/>
            <a:endParaRPr lang="en-US" sz="2000" b="1" dirty="0">
              <a:solidFill>
                <a:schemeClr val="bg1">
                  <a:lumMod val="50000"/>
                </a:schemeClr>
              </a:solidFill>
              <a:latin typeface="Arial"/>
              <a:cs typeface="Arial"/>
            </a:endParaRPr>
          </a:p>
          <a:p>
            <a:pPr algn="r"/>
            <a:r>
              <a:rPr lang="en-US" sz="2000" b="1" dirty="0" smtClean="0">
                <a:solidFill>
                  <a:schemeClr val="bg1">
                    <a:lumMod val="50000"/>
                  </a:schemeClr>
                </a:solidFill>
                <a:latin typeface="Arial"/>
                <a:cs typeface="Arial"/>
              </a:rPr>
              <a:t>Last updated: </a:t>
            </a:r>
            <a:fld id="{8C84F089-BA6E-4C42-94E1-AE8FDF24FAF3}" type="datetime1">
              <a:rPr lang="en-US" sz="2000" b="1" smtClean="0">
                <a:solidFill>
                  <a:schemeClr val="bg1">
                    <a:lumMod val="50000"/>
                  </a:schemeClr>
                </a:solidFill>
                <a:latin typeface="Arial"/>
                <a:cs typeface="Arial"/>
              </a:rPr>
              <a:pPr algn="r"/>
              <a:t>8/6/16</a:t>
            </a:fld>
            <a:endParaRPr lang="en-US" sz="2000" b="1" dirty="0">
              <a:solidFill>
                <a:schemeClr val="bg1">
                  <a:lumMod val="50000"/>
                </a:schemeClr>
              </a:solidFill>
              <a:latin typeface="Arial"/>
              <a:cs typeface="Arial"/>
            </a:endParaRPr>
          </a:p>
        </p:txBody>
      </p:sp>
    </p:spTree>
  </p:cSld>
  <p:clrMapOvr>
    <a:masterClrMapping/>
  </p:clrMapOvr>
  <p:transition>
    <p:split orient="vert"/>
    <p:sndAc>
      <p:stSnd>
        <p:snd r:embed="rId3"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Embryonic and Fetal Development</a:t>
            </a:r>
            <a:endParaRPr lang="en-US" dirty="0"/>
          </a:p>
        </p:txBody>
      </p:sp>
      <p:sp>
        <p:nvSpPr>
          <p:cNvPr id="3" name="Content Placeholder 2"/>
          <p:cNvSpPr>
            <a:spLocks noGrp="1"/>
          </p:cNvSpPr>
          <p:nvPr>
            <p:ph idx="1"/>
          </p:nvPr>
        </p:nvSpPr>
        <p:spPr>
          <a:xfrm>
            <a:off x="762000" y="1752600"/>
            <a:ext cx="7696200" cy="4343400"/>
          </a:xfrm>
        </p:spPr>
        <p:txBody>
          <a:bodyPr>
            <a:normAutofit fontScale="92500" lnSpcReduction="20000"/>
          </a:bodyPr>
          <a:lstStyle/>
          <a:p>
            <a:r>
              <a:rPr lang="en-US" dirty="0" smtClean="0"/>
              <a:t>There are a number of possible points in the development of the embryo/fetus which may be morally significant:</a:t>
            </a:r>
          </a:p>
          <a:p>
            <a:pPr>
              <a:spcBef>
                <a:spcPts val="0"/>
              </a:spcBef>
              <a:spcAft>
                <a:spcPts val="0"/>
              </a:spcAft>
              <a:buFont typeface="Arial"/>
              <a:buChar char="•"/>
            </a:pPr>
            <a:r>
              <a:rPr lang="en-US" sz="1800" b="1" i="1" dirty="0" smtClean="0"/>
              <a:t>First Trimester</a:t>
            </a:r>
          </a:p>
          <a:p>
            <a:pPr marL="576263" lvl="1" indent="-176213">
              <a:spcBef>
                <a:spcPts val="0"/>
              </a:spcBef>
              <a:spcAft>
                <a:spcPts val="0"/>
              </a:spcAft>
              <a:buFont typeface="Arial"/>
              <a:buChar char="•"/>
            </a:pPr>
            <a:r>
              <a:rPr lang="en-US" sz="1800" dirty="0" smtClean="0"/>
              <a:t>Fertilization</a:t>
            </a:r>
          </a:p>
          <a:p>
            <a:pPr marL="576263" lvl="1" indent="-176213">
              <a:spcBef>
                <a:spcPts val="0"/>
              </a:spcBef>
              <a:spcAft>
                <a:spcPts val="0"/>
              </a:spcAft>
              <a:buFont typeface="Arial"/>
              <a:buChar char="•"/>
            </a:pPr>
            <a:r>
              <a:rPr lang="en-US" sz="1800" dirty="0" smtClean="0"/>
              <a:t>Implantation in the uterine wall (day 5)</a:t>
            </a:r>
          </a:p>
          <a:p>
            <a:pPr marL="576263" lvl="1" indent="-176213">
              <a:spcBef>
                <a:spcPts val="0"/>
              </a:spcBef>
              <a:spcAft>
                <a:spcPts val="0"/>
              </a:spcAft>
              <a:buFont typeface="Arial"/>
              <a:buChar char="•"/>
            </a:pPr>
            <a:r>
              <a:rPr lang="en-US" sz="1800" dirty="0" smtClean="0"/>
              <a:t>Appearance of the primitive streak (17 days)</a:t>
            </a:r>
          </a:p>
          <a:p>
            <a:pPr marL="576263" lvl="1" indent="-176213">
              <a:spcBef>
                <a:spcPts val="0"/>
              </a:spcBef>
              <a:spcAft>
                <a:spcPts val="0"/>
              </a:spcAft>
              <a:buFont typeface="Arial"/>
              <a:buChar char="•"/>
            </a:pPr>
            <a:r>
              <a:rPr lang="en-US" sz="1800" dirty="0" smtClean="0"/>
              <a:t>Beginning of the heartbeat (23 days)</a:t>
            </a:r>
          </a:p>
          <a:p>
            <a:pPr marL="576263" lvl="1" indent="-176213">
              <a:spcBef>
                <a:spcPts val="0"/>
              </a:spcBef>
              <a:spcAft>
                <a:spcPts val="0"/>
              </a:spcAft>
              <a:buFont typeface="Arial"/>
              <a:buChar char="•"/>
            </a:pPr>
            <a:r>
              <a:rPr lang="en-US" sz="1800" dirty="0" smtClean="0"/>
              <a:t>Development of the brain waves (48 days)</a:t>
            </a:r>
          </a:p>
          <a:p>
            <a:pPr marL="576263" lvl="1" indent="-176213">
              <a:spcBef>
                <a:spcPts val="0"/>
              </a:spcBef>
              <a:spcAft>
                <a:spcPts val="0"/>
              </a:spcAft>
              <a:buFont typeface="Arial"/>
              <a:buChar char="•"/>
            </a:pPr>
            <a:r>
              <a:rPr lang="en-US" sz="1800" dirty="0" smtClean="0"/>
              <a:t>Point at which essential internal and external structures are complete (56 days)</a:t>
            </a:r>
          </a:p>
          <a:p>
            <a:pPr>
              <a:spcBef>
                <a:spcPts val="0"/>
              </a:spcBef>
              <a:spcAft>
                <a:spcPts val="0"/>
              </a:spcAft>
              <a:buFont typeface="Arial"/>
              <a:buChar char="•"/>
            </a:pPr>
            <a:r>
              <a:rPr lang="en-US" sz="1800" b="1" i="1" dirty="0" smtClean="0"/>
              <a:t>Second Trimester</a:t>
            </a:r>
          </a:p>
          <a:p>
            <a:pPr marL="574675" lvl="1" indent="-233363">
              <a:spcBef>
                <a:spcPts val="0"/>
              </a:spcBef>
              <a:spcAft>
                <a:spcPts val="0"/>
              </a:spcAft>
              <a:buFont typeface="Arial"/>
              <a:buChar char="•"/>
            </a:pPr>
            <a:r>
              <a:rPr lang="en-US" sz="1800" dirty="0" smtClean="0"/>
              <a:t>Point at which the fetus begins to move around (12-13 weeks). </a:t>
            </a:r>
          </a:p>
          <a:p>
            <a:pPr marL="574675" lvl="1" indent="-233363">
              <a:spcBef>
                <a:spcPts val="0"/>
              </a:spcBef>
              <a:spcAft>
                <a:spcPts val="0"/>
              </a:spcAft>
              <a:buFont typeface="Arial"/>
              <a:buChar char="•"/>
            </a:pPr>
            <a:r>
              <a:rPr lang="en-US" sz="1800" dirty="0" smtClean="0"/>
              <a:t>Ability to feel pain (Controversy: 20-24  weeks) </a:t>
            </a:r>
          </a:p>
          <a:p>
            <a:pPr marL="574675" lvl="1" indent="-233363">
              <a:spcBef>
                <a:spcPts val="0"/>
              </a:spcBef>
              <a:spcAft>
                <a:spcPts val="0"/>
              </a:spcAft>
              <a:buFont typeface="Arial"/>
              <a:buChar char="•"/>
            </a:pPr>
            <a:r>
              <a:rPr lang="en-US" sz="1800" dirty="0" smtClean="0"/>
              <a:t>Viability</a:t>
            </a:r>
          </a:p>
          <a:p>
            <a:pPr>
              <a:spcBef>
                <a:spcPts val="0"/>
              </a:spcBef>
              <a:spcAft>
                <a:spcPts val="0"/>
              </a:spcAft>
              <a:buFont typeface="Arial"/>
              <a:buChar char="•"/>
            </a:pPr>
            <a:r>
              <a:rPr lang="en-US" sz="1800" b="1" i="1" dirty="0" err="1" smtClean="0"/>
              <a:t>ThirdTrimester</a:t>
            </a:r>
            <a:endParaRPr lang="en-US" sz="1800" dirty="0" smtClean="0"/>
          </a:p>
          <a:p>
            <a:pPr marL="576263" lvl="1" indent="-236538">
              <a:spcBef>
                <a:spcPts val="0"/>
              </a:spcBef>
              <a:spcAft>
                <a:spcPts val="0"/>
              </a:spcAft>
              <a:buFont typeface="Arial"/>
              <a:buChar char="•"/>
            </a:pPr>
            <a:r>
              <a:rPr lang="en-US" sz="1800" dirty="0" smtClean="0"/>
              <a:t>Birth</a:t>
            </a:r>
            <a:endParaRPr lang="en-US" sz="1800"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10</a:t>
            </a:fld>
            <a:endParaRPr lang="en-US" b="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a:t>
            </a:r>
            <a:endParaRPr lang="en-US" dirty="0"/>
          </a:p>
        </p:txBody>
      </p:sp>
      <p:pic>
        <p:nvPicPr>
          <p:cNvPr id="7" name="Content Placeholder 6" descr="GradualistDeath.png"/>
          <p:cNvPicPr>
            <a:picLocks noGrp="1" noChangeAspect="1"/>
          </p:cNvPicPr>
          <p:nvPr>
            <p:ph idx="1"/>
          </p:nvPr>
        </p:nvPicPr>
        <p:blipFill>
          <a:blip r:embed="rId2">
            <a:extLst>
              <a:ext uri="{28A0092B-C50C-407E-A947-70E740481C1C}">
                <a14:useLocalDpi xmlns:a14="http://schemas.microsoft.com/office/drawing/2010/main" val="0"/>
              </a:ext>
            </a:extLst>
          </a:blip>
          <a:srcRect t="-1630" b="-1630"/>
          <a:stretch>
            <a:fillRect/>
          </a:stretch>
        </p:blipFill>
        <p:spPr>
          <a:xfrm>
            <a:off x="762000" y="1752600"/>
            <a:ext cx="7696200" cy="4267200"/>
          </a:xfrm>
        </p:spPr>
      </p:pic>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11</a:t>
            </a:fld>
            <a:endParaRPr lang="en-US" b="0">
              <a:solidFill>
                <a:schemeClr val="tx1"/>
              </a:solidFill>
            </a:endParaRPr>
          </a:p>
        </p:txBody>
      </p:sp>
    </p:spTree>
    <p:extLst>
      <p:ext uri="{BB962C8B-B14F-4D97-AF65-F5344CB8AC3E}">
        <p14:creationId xmlns:p14="http://schemas.microsoft.com/office/powerpoint/2010/main" val="406409628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Two Questions</a:t>
            </a:r>
            <a:endParaRPr lang="en-US" dirty="0"/>
          </a:p>
        </p:txBody>
      </p:sp>
      <p:sp>
        <p:nvSpPr>
          <p:cNvPr id="3" name="Content Placeholder 2"/>
          <p:cNvSpPr>
            <a:spLocks noGrp="1"/>
          </p:cNvSpPr>
          <p:nvPr>
            <p:ph idx="1"/>
          </p:nvPr>
        </p:nvSpPr>
        <p:spPr/>
        <p:txBody>
          <a:bodyPr/>
          <a:lstStyle/>
          <a:p>
            <a:pPr marL="0" indent="0">
              <a:buNone/>
            </a:pPr>
            <a:r>
              <a:rPr lang="en-US" dirty="0" smtClean="0"/>
              <a:t>Thus we see two key questions about the concept of personhood:</a:t>
            </a:r>
          </a:p>
          <a:p>
            <a:pPr marL="457200" indent="-457200">
              <a:buFont typeface="+mj-lt"/>
              <a:buAutoNum type="arabicPeriod"/>
            </a:pPr>
            <a:r>
              <a:rPr lang="en-US" dirty="0" smtClean="0"/>
              <a:t>Is the concept of a person a binary concept or a gradualist concept?</a:t>
            </a:r>
          </a:p>
          <a:p>
            <a:pPr marL="457200" indent="-457200">
              <a:buFont typeface="+mj-lt"/>
              <a:buAutoNum type="arabicPeriod"/>
            </a:pPr>
            <a:r>
              <a:rPr lang="en-US" dirty="0" smtClean="0"/>
              <a:t>Is the concept of a person dependent on a single criterion (soul, human DNA, etc.) or a group/family of criteria?</a:t>
            </a:r>
            <a:endParaRPr lang="en-US"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12</a:t>
            </a:fld>
            <a:endParaRPr lang="en-US" b="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a:xfrm>
            <a:off x="533400" y="457200"/>
            <a:ext cx="6096000" cy="609600"/>
          </a:xfrm>
          <a:noFill/>
        </p:spPr>
        <p:txBody>
          <a:bodyPr lIns="92075" tIns="46038" rIns="92075" bIns="46038"/>
          <a:lstStyle/>
          <a:p>
            <a:r>
              <a:rPr lang="en-US" sz="3200" dirty="0" smtClean="0"/>
              <a:t>Introduction</a:t>
            </a:r>
          </a:p>
        </p:txBody>
      </p:sp>
      <p:sp>
        <p:nvSpPr>
          <p:cNvPr id="16390" name="Rectangle 3"/>
          <p:cNvSpPr>
            <a:spLocks noGrp="1" noChangeArrowheads="1"/>
          </p:cNvSpPr>
          <p:nvPr>
            <p:ph idx="1"/>
          </p:nvPr>
        </p:nvSpPr>
        <p:spPr>
          <a:xfrm>
            <a:off x="990600" y="1600200"/>
            <a:ext cx="7772400" cy="4114800"/>
          </a:xfrm>
          <a:noFill/>
        </p:spPr>
        <p:txBody>
          <a:bodyPr lIns="92075" tIns="46038" rIns="92075" bIns="46038">
            <a:normAutofit lnSpcReduction="10000"/>
          </a:bodyPr>
          <a:lstStyle/>
          <a:p>
            <a:pPr marL="0" indent="0">
              <a:lnSpc>
                <a:spcPct val="90000"/>
              </a:lnSpc>
              <a:buNone/>
            </a:pPr>
            <a:r>
              <a:rPr lang="en-US" sz="2400" dirty="0" smtClean="0"/>
              <a:t>A number of key issues in ethics turn on the question of personhood:</a:t>
            </a:r>
          </a:p>
          <a:p>
            <a:pPr>
              <a:lnSpc>
                <a:spcPct val="90000"/>
              </a:lnSpc>
              <a:buFont typeface="Arial"/>
              <a:buChar char="•"/>
            </a:pPr>
            <a:r>
              <a:rPr lang="en-US" sz="2400" dirty="0" smtClean="0"/>
              <a:t>Abortion</a:t>
            </a:r>
          </a:p>
          <a:p>
            <a:pPr>
              <a:lnSpc>
                <a:spcPct val="90000"/>
              </a:lnSpc>
              <a:buFont typeface="Arial"/>
              <a:buChar char="•"/>
            </a:pPr>
            <a:r>
              <a:rPr lang="en-US" sz="2400" dirty="0" smtClean="0"/>
              <a:t>Human embryonic stem cell research</a:t>
            </a:r>
          </a:p>
          <a:p>
            <a:pPr>
              <a:lnSpc>
                <a:spcPct val="90000"/>
              </a:lnSpc>
              <a:buFont typeface="Arial"/>
              <a:buChar char="•"/>
            </a:pPr>
            <a:r>
              <a:rPr lang="en-US" sz="2400" dirty="0" smtClean="0"/>
              <a:t>The moral status of animals</a:t>
            </a:r>
          </a:p>
          <a:p>
            <a:pPr>
              <a:lnSpc>
                <a:spcPct val="90000"/>
              </a:lnSpc>
              <a:buFont typeface="Arial"/>
              <a:buChar char="•"/>
            </a:pPr>
            <a:r>
              <a:rPr lang="en-US" sz="2400" dirty="0" smtClean="0"/>
              <a:t>The moral status of chimeras, cyborgs, robots and other autonomous entities</a:t>
            </a:r>
          </a:p>
          <a:p>
            <a:pPr>
              <a:lnSpc>
                <a:spcPct val="90000"/>
              </a:lnSpc>
            </a:pPr>
            <a:r>
              <a:rPr lang="en-US" sz="2400" dirty="0" smtClean="0"/>
              <a:t>This presentation considers just a single issue from a group of interesting concerns: is the concept of personhood a binary concept?  In other words, is someone either a person or not?  Or are there gradations of personhood?</a:t>
            </a:r>
          </a:p>
          <a:p>
            <a:pPr>
              <a:lnSpc>
                <a:spcPct val="90000"/>
              </a:lnSpc>
              <a:buFont typeface="Arial"/>
              <a:buChar char="•"/>
            </a:pPr>
            <a:endParaRPr lang="en-US" sz="2400" dirty="0" smtClean="0"/>
          </a:p>
        </p:txBody>
      </p:sp>
      <p:sp>
        <p:nvSpPr>
          <p:cNvPr id="4" name="Date Placeholder 3"/>
          <p:cNvSpPr>
            <a:spLocks noGrp="1"/>
          </p:cNvSpPr>
          <p:nvPr>
            <p:ph type="dt" sz="half" idx="10"/>
          </p:nvPr>
        </p:nvSpPr>
        <p:spPr/>
        <p:txBody>
          <a:bodyPr/>
          <a:lstStyle/>
          <a:p>
            <a:pPr>
              <a:defRPr/>
            </a:pPr>
            <a:fld id="{5C2A2716-7B11-4C82-A135-D02BB09F8D65}"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F2BE9F49-F0A8-4B66-AF35-B7D5D1D7C8E0}" type="slidenum">
              <a:rPr lang="en-US"/>
              <a:pPr>
                <a:defRPr/>
              </a:pPr>
              <a:t>2</a:t>
            </a:fld>
            <a:endParaRPr lang="en-US" b="0">
              <a:solidFill>
                <a:schemeClr val="tx1"/>
              </a:solidFill>
            </a:endParaRP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62000" y="1676400"/>
            <a:ext cx="7696200" cy="4191000"/>
          </a:xfrm>
        </p:spPr>
        <p:txBody>
          <a:bodyPr/>
          <a:lstStyle/>
          <a:p>
            <a:r>
              <a:rPr lang="en-US" dirty="0" smtClean="0"/>
              <a:t>Concepts have their own internal logic, the (often implicit) rules that govern the ways in which they can be used.  This in turn shapes the ways in which we think about particular issues.</a:t>
            </a:r>
          </a:p>
          <a:p>
            <a:r>
              <a:rPr lang="en-US" dirty="0" smtClean="0"/>
              <a:t>Sometimes this internal logic can lead us astray.  </a:t>
            </a:r>
          </a:p>
          <a:p>
            <a:pPr marL="0" indent="0"/>
            <a:endParaRPr lang="en-US"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3</a:t>
            </a:fld>
            <a:endParaRPr lang="en-US" b="0">
              <a:solidFill>
                <a:schemeClr val="tx1"/>
              </a:solidFill>
            </a:endParaRPr>
          </a:p>
        </p:txBody>
      </p:sp>
    </p:spTree>
    <p:extLst>
      <p:ext uri="{BB962C8B-B14F-4D97-AF65-F5344CB8AC3E}">
        <p14:creationId xmlns:p14="http://schemas.microsoft.com/office/powerpoint/2010/main" val="30103365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Types of Concepts</a:t>
            </a:r>
            <a:br>
              <a:rPr lang="en-US" dirty="0" smtClean="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In this presentation, I want to distinguish between:</a:t>
            </a:r>
          </a:p>
          <a:p>
            <a:pPr>
              <a:buFont typeface="Arial"/>
              <a:buChar char="•"/>
            </a:pPr>
            <a:r>
              <a:rPr lang="en-US" sz="3000" b="1" dirty="0">
                <a:solidFill>
                  <a:srgbClr val="CC6600"/>
                </a:solidFill>
              </a:rPr>
              <a:t>Binary concepts</a:t>
            </a:r>
            <a:r>
              <a:rPr lang="en-US" sz="3000" dirty="0"/>
              <a:t>, which require an unequivocal affirmation or denial.  This is the logic of “yes” and “no.”</a:t>
            </a:r>
          </a:p>
          <a:p>
            <a:pPr marL="0" indent="0">
              <a:buNone/>
            </a:pPr>
            <a:r>
              <a:rPr lang="en-US" sz="3000" dirty="0"/>
              <a:t/>
            </a:r>
            <a:br>
              <a:rPr lang="en-US" sz="3000" dirty="0"/>
            </a:br>
            <a:endParaRPr lang="en-US" sz="3000" dirty="0"/>
          </a:p>
          <a:p>
            <a:pPr>
              <a:buFont typeface="Arial"/>
              <a:buChar char="•"/>
            </a:pPr>
            <a:r>
              <a:rPr lang="en-US" sz="3000" b="1" dirty="0">
                <a:solidFill>
                  <a:srgbClr val="CC6600"/>
                </a:solidFill>
              </a:rPr>
              <a:t>Gradualist concepts</a:t>
            </a:r>
            <a:r>
              <a:rPr lang="en-US" sz="3000" dirty="0"/>
              <a:t>, which require specification in terms of degree.  This is the logic of “more” or “less.”</a:t>
            </a:r>
          </a:p>
          <a:p>
            <a:endParaRPr lang="en-US"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4</a:t>
            </a:fld>
            <a:endParaRPr lang="en-US" b="0">
              <a:solidFill>
                <a:schemeClr val="tx1"/>
              </a:solidFill>
            </a:endParaRPr>
          </a:p>
        </p:txBody>
      </p:sp>
      <p:pic>
        <p:nvPicPr>
          <p:cNvPr id="7" name="Picture 6" descr="Yes-N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6134" y="3200400"/>
            <a:ext cx="3565407" cy="990391"/>
          </a:xfrm>
          <a:prstGeom prst="rect">
            <a:avLst/>
          </a:prstGeom>
        </p:spPr>
      </p:pic>
      <p:pic>
        <p:nvPicPr>
          <p:cNvPr id="8" name="Picture 7" descr="Less-Mo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5474" y="5334000"/>
            <a:ext cx="3766726" cy="906146"/>
          </a:xfrm>
          <a:prstGeom prst="rect">
            <a:avLst/>
          </a:prstGeom>
        </p:spPr>
      </p:pic>
    </p:spTree>
    <p:extLst>
      <p:ext uri="{BB962C8B-B14F-4D97-AF65-F5344CB8AC3E}">
        <p14:creationId xmlns:p14="http://schemas.microsoft.com/office/powerpoint/2010/main" val="256184928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90600" y="0"/>
            <a:ext cx="7924800" cy="1295400"/>
          </a:xfrm>
        </p:spPr>
        <p:txBody>
          <a:bodyPr/>
          <a:lstStyle/>
          <a:p>
            <a:r>
              <a:rPr lang="en-US" dirty="0" smtClean="0"/>
              <a:t>A binary concept</a:t>
            </a:r>
          </a:p>
        </p:txBody>
      </p:sp>
      <p:sp>
        <p:nvSpPr>
          <p:cNvPr id="17414" name="Rectangle 3"/>
          <p:cNvSpPr>
            <a:spLocks noGrp="1" noChangeArrowheads="1"/>
          </p:cNvSpPr>
          <p:nvPr>
            <p:ph idx="1"/>
          </p:nvPr>
        </p:nvSpPr>
        <p:spPr>
          <a:xfrm>
            <a:off x="762000" y="1905000"/>
            <a:ext cx="5029200" cy="4191000"/>
          </a:xfrm>
        </p:spPr>
        <p:txBody>
          <a:bodyPr>
            <a:normAutofit fontScale="85000" lnSpcReduction="20000"/>
          </a:bodyPr>
          <a:lstStyle/>
          <a:p>
            <a:r>
              <a:rPr lang="en-US" dirty="0" smtClean="0"/>
              <a:t>Computers are binary in structure: everything is ultimately reducible to a series on zeroes and ones, off and on, no and yes.</a:t>
            </a:r>
          </a:p>
          <a:p>
            <a:r>
              <a:rPr lang="en-US" dirty="0" smtClean="0"/>
              <a:t>If the concept of a person is a binary one, then we are forced by the logic of the concept to say of something/someone that it either is or is not a person.  It does not admit of degrees.  </a:t>
            </a:r>
          </a:p>
        </p:txBody>
      </p:sp>
      <p:sp>
        <p:nvSpPr>
          <p:cNvPr id="4" name="Date Placeholder 3"/>
          <p:cNvSpPr>
            <a:spLocks noGrp="1"/>
          </p:cNvSpPr>
          <p:nvPr>
            <p:ph type="dt" sz="half" idx="10"/>
          </p:nvPr>
        </p:nvSpPr>
        <p:spPr/>
        <p:txBody>
          <a:bodyPr/>
          <a:lstStyle/>
          <a:p>
            <a:pPr>
              <a:defRPr/>
            </a:pPr>
            <a:fld id="{2441CB2F-D1C5-44CE-92D5-F88D4B2FC983}"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DCE0DB2F-1F45-42CF-A286-4AAFF10CFD26}" type="slidenum">
              <a:rPr lang="en-US"/>
              <a:pPr>
                <a:defRPr/>
              </a:pPr>
              <a:t>5</a:t>
            </a:fld>
            <a:endParaRPr lang="en-US" b="0">
              <a:solidFill>
                <a:schemeClr val="tx1"/>
              </a:solidFill>
            </a:endParaRPr>
          </a:p>
        </p:txBody>
      </p:sp>
      <p:pic>
        <p:nvPicPr>
          <p:cNvPr id="9" name="Picture 8" descr="light_switch.jpg"/>
          <p:cNvPicPr>
            <a:picLocks noChangeAspect="1"/>
          </p:cNvPicPr>
          <p:nvPr/>
        </p:nvPicPr>
        <p:blipFill>
          <a:blip r:embed="rId3"/>
          <a:stretch>
            <a:fillRect/>
          </a:stretch>
        </p:blipFill>
        <p:spPr>
          <a:xfrm>
            <a:off x="6934200" y="1828800"/>
            <a:ext cx="1905000" cy="29307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Sliding Switch:</a:t>
            </a:r>
            <a:br>
              <a:rPr lang="en-US" dirty="0" smtClean="0"/>
            </a:br>
            <a:r>
              <a:rPr lang="en-US" dirty="0" smtClean="0"/>
              <a:t>A Gradualist Concept</a:t>
            </a:r>
            <a:endParaRPr lang="en-US" dirty="0"/>
          </a:p>
        </p:txBody>
      </p:sp>
      <p:sp>
        <p:nvSpPr>
          <p:cNvPr id="3" name="Content Placeholder 2"/>
          <p:cNvSpPr>
            <a:spLocks noGrp="1"/>
          </p:cNvSpPr>
          <p:nvPr>
            <p:ph idx="1"/>
          </p:nvPr>
        </p:nvSpPr>
        <p:spPr>
          <a:xfrm>
            <a:off x="685800" y="1524000"/>
            <a:ext cx="5181600" cy="4419600"/>
          </a:xfrm>
        </p:spPr>
        <p:txBody>
          <a:bodyPr/>
          <a:lstStyle/>
          <a:p>
            <a:pPr marL="0" indent="0">
              <a:buNone/>
            </a:pPr>
            <a:r>
              <a:rPr lang="en-US" sz="2400" dirty="0" smtClean="0"/>
              <a:t>Instead of thinking about personhood as an on-off switch, we might think of it as a dimmer switch, sliding from the highest to lowest extremes.  </a:t>
            </a:r>
          </a:p>
          <a:p>
            <a:pPr marL="0" indent="0"/>
            <a:r>
              <a:rPr lang="en-US" dirty="0" smtClean="0"/>
              <a:t>We will call this a gradualist concept of personhood.</a:t>
            </a:r>
          </a:p>
          <a:p>
            <a:endParaRPr lang="de-DE" dirty="0" smtClean="0"/>
          </a:p>
          <a:p>
            <a:pPr lvl="2">
              <a:buNone/>
            </a:pPr>
            <a:endParaRPr lang="de-DE" dirty="0" smtClean="0"/>
          </a:p>
          <a:p>
            <a:pPr lvl="2">
              <a:buFont typeface="Arial" pitchFamily="34" charset="0"/>
              <a:buChar char="•"/>
            </a:pPr>
            <a:endParaRPr lang="en-US"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6</a:t>
            </a:fld>
            <a:endParaRPr lang="en-US" b="0">
              <a:solidFill>
                <a:schemeClr val="tx1"/>
              </a:solidFill>
            </a:endParaRPr>
          </a:p>
        </p:txBody>
      </p:sp>
      <p:pic>
        <p:nvPicPr>
          <p:cNvPr id="9" name="Picture 8" descr="dimmer_switch.jpg"/>
          <p:cNvPicPr>
            <a:picLocks noChangeAspect="1"/>
          </p:cNvPicPr>
          <p:nvPr/>
        </p:nvPicPr>
        <p:blipFill>
          <a:blip r:embed="rId3"/>
          <a:srcRect l="14400" t="14400" r="16800" b="17100"/>
          <a:stretch>
            <a:fillRect/>
          </a:stretch>
        </p:blipFill>
        <p:spPr>
          <a:xfrm>
            <a:off x="6430970" y="1447800"/>
            <a:ext cx="2713030" cy="3601600"/>
          </a:xfrm>
          <a:prstGeom prst="rect">
            <a:avLst/>
          </a:prstGeom>
        </p:spPr>
      </p:pic>
      <p:pic>
        <p:nvPicPr>
          <p:cNvPr id="10" name="Picture 9" descr="dimmer_switch2.jpg"/>
          <p:cNvPicPr>
            <a:picLocks noChangeAspect="1"/>
          </p:cNvPicPr>
          <p:nvPr/>
        </p:nvPicPr>
        <p:blipFill>
          <a:blip r:embed="rId4"/>
          <a:stretch>
            <a:fillRect/>
          </a:stretch>
        </p:blipFill>
        <p:spPr>
          <a:xfrm>
            <a:off x="-18628" y="4114800"/>
            <a:ext cx="1779373" cy="2743200"/>
          </a:xfrm>
          <a:prstGeom prst="rect">
            <a:avLst/>
          </a:prstGeom>
        </p:spPr>
      </p:pic>
      <p:sp>
        <p:nvSpPr>
          <p:cNvPr id="12" name="Content Placeholder 2"/>
          <p:cNvSpPr txBox="1">
            <a:spLocks/>
          </p:cNvSpPr>
          <p:nvPr/>
        </p:nvSpPr>
        <p:spPr bwMode="auto">
          <a:xfrm>
            <a:off x="2133600" y="4114800"/>
            <a:ext cx="3581400" cy="228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20000"/>
              </a:spcAft>
              <a:buClr>
                <a:srgbClr val="173063"/>
              </a:buClr>
              <a:buSzTx/>
              <a:buFontTx/>
              <a:buNone/>
              <a:tabLst/>
              <a:defRPr/>
            </a:pPr>
            <a:r>
              <a:rPr kumimoji="0" lang="en-US" sz="22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The advantage of this approach is that it allows us to make more finely textured </a:t>
            </a:r>
            <a:r>
              <a:rPr lang="en-US" sz="2200" kern="0" dirty="0" smtClean="0">
                <a:latin typeface="Arial" pitchFamily="34" charset="0"/>
                <a:cs typeface="Arial" pitchFamily="34" charset="0"/>
              </a:rPr>
              <a:t>judgments</a:t>
            </a:r>
            <a:endParaRPr kumimoji="0" lang="en-US" sz="22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base" latinLnBrk="0" hangingPunct="1">
              <a:lnSpc>
                <a:spcPct val="100000"/>
              </a:lnSpc>
              <a:spcBef>
                <a:spcPct val="0"/>
              </a:spcBef>
              <a:spcAft>
                <a:spcPct val="20000"/>
              </a:spcAft>
              <a:buClr>
                <a:srgbClr val="173063"/>
              </a:buClr>
              <a:buSzTx/>
              <a:buFontTx/>
              <a:buNone/>
              <a:tabLst/>
              <a:defRPr/>
            </a:pPr>
            <a:endParaRPr kumimoji="0" lang="de-DE" sz="22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a:p>
            <a:pPr marL="463550" marR="0" lvl="2" indent="163513" algn="l" defTabSz="914400" rtl="0" eaLnBrk="1" fontAlgn="base" latinLnBrk="0" hangingPunct="1">
              <a:lnSpc>
                <a:spcPct val="100000"/>
              </a:lnSpc>
              <a:spcBef>
                <a:spcPct val="20000"/>
              </a:spcBef>
              <a:spcAft>
                <a:spcPct val="0"/>
              </a:spcAft>
              <a:buClrTx/>
              <a:buSzTx/>
              <a:buFontTx/>
              <a:buNone/>
              <a:tabLst/>
              <a:defRPr/>
            </a:pPr>
            <a:endParaRPr kumimoji="0" lang="de-DE" sz="22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a:p>
            <a:pPr marL="463550" marR="0" lvl="2" indent="163513"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sz="2200" b="0"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Young to Old</a:t>
            </a:r>
            <a:endParaRPr lang="en-US" dirty="0"/>
          </a:p>
        </p:txBody>
      </p:sp>
      <p:sp>
        <p:nvSpPr>
          <p:cNvPr id="3" name="Content Placeholder 2"/>
          <p:cNvSpPr>
            <a:spLocks noGrp="1"/>
          </p:cNvSpPr>
          <p:nvPr>
            <p:ph idx="1"/>
          </p:nvPr>
        </p:nvSpPr>
        <p:spPr>
          <a:xfrm>
            <a:off x="762000" y="1524000"/>
            <a:ext cx="7696200" cy="4191000"/>
          </a:xfrm>
        </p:spPr>
        <p:txBody>
          <a:bodyPr/>
          <a:lstStyle/>
          <a:p>
            <a:r>
              <a:rPr lang="en-US" dirty="0" smtClean="0"/>
              <a:t>“Young” and “old” are typical gradualist concepts:</a:t>
            </a:r>
          </a:p>
          <a:p>
            <a:endParaRPr lang="en-US" dirty="0"/>
          </a:p>
          <a:p>
            <a:endParaRPr lang="en-US"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7</a:t>
            </a:fld>
            <a:endParaRPr lang="en-US" b="0">
              <a:solidFill>
                <a:schemeClr val="tx1"/>
              </a:solidFill>
            </a:endParaRPr>
          </a:p>
        </p:txBody>
      </p:sp>
      <p:pic>
        <p:nvPicPr>
          <p:cNvPr id="7" name="Picture 6" descr="When I was young  . . ..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191" y="1524000"/>
            <a:ext cx="8103618" cy="4352528"/>
          </a:xfrm>
          <a:prstGeom prst="rect">
            <a:avLst/>
          </a:prstGeom>
        </p:spPr>
      </p:pic>
    </p:spTree>
    <p:extLst>
      <p:ext uri="{BB962C8B-B14F-4D97-AF65-F5344CB8AC3E}">
        <p14:creationId xmlns:p14="http://schemas.microsoft.com/office/powerpoint/2010/main" val="43928511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Axes of Personhood</a:t>
            </a:r>
            <a:endParaRPr lang="en-US" dirty="0"/>
          </a:p>
        </p:txBody>
      </p:sp>
      <p:sp>
        <p:nvSpPr>
          <p:cNvPr id="7" name="Rectangle 3"/>
          <p:cNvSpPr>
            <a:spLocks noGrp="1" noChangeArrowheads="1"/>
          </p:cNvSpPr>
          <p:nvPr>
            <p:ph idx="1"/>
          </p:nvPr>
        </p:nvSpPr>
        <p:spPr bwMode="auto">
          <a:xfrm>
            <a:off x="685800" y="1676400"/>
            <a:ext cx="7848600" cy="4327981"/>
          </a:xfrm>
          <a:prstGeom prst="rect">
            <a:avLst/>
          </a:prstGeom>
          <a:noFill/>
          <a:ln w="9525">
            <a:noFill/>
            <a:miter lim="800000"/>
            <a:headEnd/>
            <a:tailEnd/>
          </a:ln>
          <a:effectLst/>
        </p:spPr>
        <p:txBody>
          <a:bodyPr wrap="square" lIns="92075" tIns="46038" rIns="92075" bIns="46038">
            <a:spAutoFit/>
          </a:bodyPr>
          <a:lstStyle/>
          <a:p>
            <a:pPr algn="l" eaLnBrk="0" hangingPunct="0">
              <a:spcBef>
                <a:spcPct val="50000"/>
              </a:spcBef>
            </a:pPr>
            <a:r>
              <a:rPr lang="en-US" sz="1800" dirty="0" smtClean="0">
                <a:solidFill>
                  <a:schemeClr val="tx1"/>
                </a:solidFill>
                <a:latin typeface="+mn-lt"/>
              </a:rPr>
              <a:t>The next question is which characteristics are relevant to the attribution of personhood?  Candidates include:</a:t>
            </a:r>
          </a:p>
          <a:p>
            <a:pPr algn="l" eaLnBrk="0" hangingPunct="0">
              <a:spcBef>
                <a:spcPts val="480"/>
              </a:spcBef>
              <a:buFont typeface="Arial" pitchFamily="34" charset="0"/>
              <a:buChar char="•"/>
            </a:pPr>
            <a:r>
              <a:rPr lang="en-US" sz="1800" dirty="0" smtClean="0">
                <a:latin typeface="+mn-lt"/>
              </a:rPr>
              <a:t>Intelligence</a:t>
            </a:r>
          </a:p>
          <a:p>
            <a:pPr algn="l" eaLnBrk="0" hangingPunct="0">
              <a:spcBef>
                <a:spcPts val="480"/>
              </a:spcBef>
              <a:buFont typeface="Arial" pitchFamily="34" charset="0"/>
              <a:buChar char="•"/>
            </a:pPr>
            <a:r>
              <a:rPr lang="en-US" sz="1800" dirty="0" smtClean="0">
                <a:solidFill>
                  <a:schemeClr val="tx1"/>
                </a:solidFill>
                <a:latin typeface="+mn-lt"/>
              </a:rPr>
              <a:t>Ability to have a life plan</a:t>
            </a:r>
          </a:p>
          <a:p>
            <a:pPr algn="l" eaLnBrk="0" hangingPunct="0">
              <a:spcBef>
                <a:spcPts val="480"/>
              </a:spcBef>
              <a:buFont typeface="Arial" pitchFamily="34" charset="0"/>
              <a:buChar char="•"/>
            </a:pPr>
            <a:r>
              <a:rPr lang="en-US" sz="1800" dirty="0" smtClean="0">
                <a:solidFill>
                  <a:schemeClr val="tx1"/>
                </a:solidFill>
                <a:latin typeface="+mn-lt"/>
              </a:rPr>
              <a:t>Ability to feel pain</a:t>
            </a:r>
          </a:p>
          <a:p>
            <a:pPr algn="l" eaLnBrk="0" hangingPunct="0">
              <a:spcBef>
                <a:spcPts val="480"/>
              </a:spcBef>
              <a:buFont typeface="Arial" pitchFamily="34" charset="0"/>
              <a:buChar char="•"/>
            </a:pPr>
            <a:r>
              <a:rPr lang="en-US" sz="1800" dirty="0" smtClean="0">
                <a:latin typeface="+mn-lt"/>
              </a:rPr>
              <a:t>Ability to experience happiness</a:t>
            </a:r>
          </a:p>
          <a:p>
            <a:pPr algn="l" eaLnBrk="0" hangingPunct="0">
              <a:spcBef>
                <a:spcPts val="480"/>
              </a:spcBef>
              <a:buFont typeface="Arial" pitchFamily="34" charset="0"/>
              <a:buChar char="•"/>
            </a:pPr>
            <a:r>
              <a:rPr lang="en-US" sz="1800" dirty="0" smtClean="0">
                <a:solidFill>
                  <a:schemeClr val="tx1"/>
                </a:solidFill>
                <a:latin typeface="+mn-lt"/>
              </a:rPr>
              <a:t>Ability to have emotions</a:t>
            </a:r>
          </a:p>
          <a:p>
            <a:pPr algn="l" eaLnBrk="0" hangingPunct="0">
              <a:spcBef>
                <a:spcPts val="480"/>
              </a:spcBef>
              <a:buFont typeface="Arial" pitchFamily="34" charset="0"/>
              <a:buChar char="•"/>
            </a:pPr>
            <a:r>
              <a:rPr lang="en-US" sz="1800" dirty="0" smtClean="0">
                <a:latin typeface="+mn-lt"/>
              </a:rPr>
              <a:t>A soul</a:t>
            </a:r>
            <a:endParaRPr lang="en-US" sz="1800" dirty="0" smtClean="0">
              <a:solidFill>
                <a:schemeClr val="tx1"/>
              </a:solidFill>
              <a:latin typeface="+mn-lt"/>
            </a:endParaRPr>
          </a:p>
          <a:p>
            <a:pPr algn="l" eaLnBrk="0" hangingPunct="0">
              <a:spcBef>
                <a:spcPct val="50000"/>
              </a:spcBef>
            </a:pPr>
            <a:r>
              <a:rPr lang="en-US" sz="1800" dirty="0" smtClean="0">
                <a:latin typeface="+mn-lt"/>
              </a:rPr>
              <a:t>Once you have established the characteristics, it is then necessary to specify the things that are indicators of the possession of those characteristics.  For example, IQ tests are intended as ways of determining the presence of intelligence.   </a:t>
            </a:r>
            <a:endParaRPr lang="en-US" sz="1800" dirty="0">
              <a:solidFill>
                <a:schemeClr val="tx1"/>
              </a:solidFill>
              <a:latin typeface="+mn-lt"/>
            </a:endParaRPr>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8</a:t>
            </a:fld>
            <a:endParaRPr lang="en-US" b="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Vocabulary</a:t>
            </a:r>
            <a:endParaRPr lang="en-US" dirty="0"/>
          </a:p>
        </p:txBody>
      </p:sp>
      <p:sp>
        <p:nvSpPr>
          <p:cNvPr id="3" name="Content Placeholder 2"/>
          <p:cNvSpPr>
            <a:spLocks noGrp="1"/>
          </p:cNvSpPr>
          <p:nvPr>
            <p:ph idx="1"/>
          </p:nvPr>
        </p:nvSpPr>
        <p:spPr/>
        <p:txBody>
          <a:bodyPr/>
          <a:lstStyle/>
          <a:p>
            <a:r>
              <a:rPr lang="en-US" sz="1200" dirty="0" smtClean="0"/>
              <a:t>Conception: the coming together of sperm and egg</a:t>
            </a:r>
          </a:p>
          <a:p>
            <a:endParaRPr lang="en-US" sz="1200" dirty="0" smtClean="0"/>
          </a:p>
          <a:p>
            <a:pPr>
              <a:spcAft>
                <a:spcPts val="0"/>
              </a:spcAft>
            </a:pPr>
            <a:r>
              <a:rPr lang="en-US" sz="1200" b="1" dirty="0" smtClean="0"/>
              <a:t>Pre-Embryo: 1-14 days</a:t>
            </a:r>
            <a:r>
              <a:rPr lang="en-US" sz="1200" dirty="0" smtClean="0"/>
              <a:t/>
            </a:r>
            <a:br>
              <a:rPr lang="en-US" sz="1200" dirty="0" smtClean="0"/>
            </a:br>
            <a:r>
              <a:rPr lang="en-US" sz="1200" b="1" dirty="0" smtClean="0"/>
              <a:t>Zygote: days 1-3.  </a:t>
            </a:r>
            <a:r>
              <a:rPr lang="en-US" sz="1200" dirty="0" smtClean="0"/>
              <a:t>Divides into two identical cells (</a:t>
            </a:r>
            <a:r>
              <a:rPr lang="en-US" sz="1200" dirty="0" err="1" smtClean="0"/>
              <a:t>blastomeres</a:t>
            </a:r>
            <a:r>
              <a:rPr lang="en-US" sz="1200" dirty="0" smtClean="0"/>
              <a:t>) and continues to subdivide every 12-20 hours</a:t>
            </a:r>
          </a:p>
          <a:p>
            <a:pPr>
              <a:spcAft>
                <a:spcPts val="0"/>
              </a:spcAft>
            </a:pPr>
            <a:r>
              <a:rPr lang="en-US" sz="1200" dirty="0" smtClean="0"/>
              <a:t>	</a:t>
            </a:r>
            <a:r>
              <a:rPr lang="en-US" sz="1200" b="1" dirty="0" err="1" smtClean="0"/>
              <a:t>Morula</a:t>
            </a:r>
            <a:r>
              <a:rPr lang="en-US" sz="1200" b="1" dirty="0" smtClean="0"/>
              <a:t>: days 4-5.  </a:t>
            </a:r>
            <a:r>
              <a:rPr lang="en-US" sz="1200" dirty="0" smtClean="0"/>
              <a:t>After 3 days, the zygote is called a </a:t>
            </a:r>
            <a:r>
              <a:rPr lang="en-US" sz="1200" dirty="0" err="1" smtClean="0"/>
              <a:t>morula</a:t>
            </a:r>
            <a:r>
              <a:rPr lang="en-US" sz="1200" dirty="0" smtClean="0"/>
              <a:t> or pre-embryo.  Sixteen cells.</a:t>
            </a:r>
          </a:p>
          <a:p>
            <a:pPr>
              <a:spcAft>
                <a:spcPts val="0"/>
              </a:spcAft>
            </a:pPr>
            <a:r>
              <a:rPr lang="en-US" sz="1200" b="1" dirty="0" smtClean="0"/>
              <a:t>	</a:t>
            </a:r>
            <a:r>
              <a:rPr lang="en-US" sz="1200" b="1" dirty="0" err="1" smtClean="0"/>
              <a:t>Blastocyst</a:t>
            </a:r>
            <a:r>
              <a:rPr lang="en-US" sz="1200" b="1" dirty="0" smtClean="0"/>
              <a:t>: </a:t>
            </a:r>
            <a:r>
              <a:rPr lang="en-US" sz="1200" dirty="0" smtClean="0"/>
              <a:t> After 5 days, the </a:t>
            </a:r>
            <a:r>
              <a:rPr lang="en-US" sz="1200" dirty="0" err="1" smtClean="0"/>
              <a:t>morula</a:t>
            </a:r>
            <a:r>
              <a:rPr lang="en-US" sz="1200" dirty="0" smtClean="0"/>
              <a:t> becomes a </a:t>
            </a:r>
            <a:r>
              <a:rPr lang="en-US" sz="1200" dirty="0" err="1" smtClean="0"/>
              <a:t>blastocyst</a:t>
            </a:r>
            <a:r>
              <a:rPr lang="en-US" sz="1200" dirty="0" smtClean="0"/>
              <a:t>. The inner group of cells will become the fetus, and the other group will become the uterus</a:t>
            </a:r>
            <a:br>
              <a:rPr lang="en-US" sz="1200" dirty="0" smtClean="0"/>
            </a:br>
            <a:r>
              <a:rPr lang="en-US" sz="1200" b="1" dirty="0" smtClean="0"/>
              <a:t>Implantation</a:t>
            </a:r>
            <a:r>
              <a:rPr lang="en-US" sz="1200" dirty="0" smtClean="0"/>
              <a:t>, in which the pre-embryo attaches to the </a:t>
            </a:r>
            <a:r>
              <a:rPr lang="en-US" sz="1200" dirty="0" err="1" smtClean="0"/>
              <a:t>endomitrium</a:t>
            </a:r>
            <a:r>
              <a:rPr lang="en-US" sz="1200" b="1" dirty="0" smtClean="0"/>
              <a:t>, </a:t>
            </a:r>
            <a:r>
              <a:rPr lang="en-US" sz="1200" dirty="0" smtClean="0"/>
              <a:t>occurs 10 days after conception.  </a:t>
            </a:r>
            <a:br>
              <a:rPr lang="en-US" sz="1200" dirty="0" smtClean="0"/>
            </a:br>
            <a:r>
              <a:rPr lang="en-US" sz="1200" dirty="0" smtClean="0"/>
              <a:t>12 days after conception, </a:t>
            </a:r>
            <a:r>
              <a:rPr lang="en-US" sz="1200" dirty="0" err="1" smtClean="0"/>
              <a:t>blastocyst</a:t>
            </a:r>
            <a:r>
              <a:rPr lang="en-US" sz="1200" dirty="0" smtClean="0"/>
              <a:t> produces hormones that can be detected in the urine</a:t>
            </a:r>
          </a:p>
          <a:p>
            <a:pPr>
              <a:spcAft>
                <a:spcPts val="0"/>
              </a:spcAft>
            </a:pPr>
            <a:r>
              <a:rPr lang="en-US" sz="1200" dirty="0" smtClean="0"/>
              <a:t>	Twinning can occur any time during the first 14 days</a:t>
            </a:r>
          </a:p>
          <a:p>
            <a:pPr>
              <a:spcAft>
                <a:spcPts val="1224"/>
              </a:spcAft>
            </a:pPr>
            <a:endParaRPr lang="en-US" sz="1200" b="1" dirty="0" smtClean="0"/>
          </a:p>
          <a:p>
            <a:pPr>
              <a:spcAft>
                <a:spcPts val="1224"/>
              </a:spcAft>
            </a:pPr>
            <a:r>
              <a:rPr lang="en-US" sz="1200" b="1" dirty="0" smtClean="0"/>
              <a:t>Embryo: 16-70 days</a:t>
            </a:r>
            <a:r>
              <a:rPr lang="en-US" sz="1200" dirty="0" smtClean="0"/>
              <a:t/>
            </a:r>
            <a:br>
              <a:rPr lang="en-US" sz="1200" dirty="0" smtClean="0"/>
            </a:br>
            <a:r>
              <a:rPr lang="en-US" sz="1200" b="1" dirty="0" smtClean="0"/>
              <a:t>The primitive streak</a:t>
            </a:r>
            <a:r>
              <a:rPr lang="en-US" sz="1200" dirty="0" smtClean="0"/>
              <a:t>:  16 days.  Twinning no longer possible.  </a:t>
            </a:r>
            <a:br>
              <a:rPr lang="en-US" sz="1200" dirty="0" smtClean="0"/>
            </a:br>
            <a:r>
              <a:rPr lang="en-US" sz="1200" dirty="0" smtClean="0"/>
              <a:t>Now called an embryo.</a:t>
            </a:r>
            <a:br>
              <a:rPr lang="en-US" sz="1200" dirty="0" smtClean="0"/>
            </a:br>
            <a:r>
              <a:rPr lang="en-US" sz="1200" dirty="0" smtClean="0"/>
              <a:t>21 days: about the size of the tip of a pencil</a:t>
            </a:r>
          </a:p>
          <a:p>
            <a:pPr>
              <a:spcAft>
                <a:spcPts val="1224"/>
              </a:spcAft>
            </a:pPr>
            <a:r>
              <a:rPr lang="en-US" sz="1200" b="1" dirty="0" smtClean="0"/>
              <a:t>Fetus: 70 days until birth</a:t>
            </a:r>
          </a:p>
          <a:p>
            <a:pPr>
              <a:spcAft>
                <a:spcPts val="1224"/>
              </a:spcAft>
            </a:pPr>
            <a:endParaRPr lang="en-US" sz="1200"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dirty="0" smtClean="0"/>
              <a:t>(</a:t>
            </a:r>
            <a:r>
              <a:rPr lang="en-US" dirty="0" err="1" smtClean="0"/>
              <a:t>c</a:t>
            </a:r>
            <a:r>
              <a:rPr lang="en-US" dirty="0" smtClean="0"/>
              <a:t>) Lawrence M. Hinman</a:t>
            </a:r>
            <a:endParaRPr lang="en-US" b="0" dirty="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9</a:t>
            </a:fld>
            <a:endParaRPr lang="en-US" b="0">
              <a:solidFill>
                <a:schemeClr val="tx1"/>
              </a:solidFill>
            </a:endParaRPr>
          </a:p>
        </p:txBody>
      </p:sp>
      <p:pic>
        <p:nvPicPr>
          <p:cNvPr id="7" name="Picture 6" descr="Blastocyst.jpg"/>
          <p:cNvPicPr>
            <a:picLocks noChangeAspect="1"/>
          </p:cNvPicPr>
          <p:nvPr/>
        </p:nvPicPr>
        <p:blipFill>
          <a:blip r:embed="rId3"/>
          <a:stretch>
            <a:fillRect/>
          </a:stretch>
        </p:blipFill>
        <p:spPr>
          <a:xfrm>
            <a:off x="6172200" y="3886200"/>
            <a:ext cx="2971800" cy="29718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4&quot;&gt;&lt;property id=&quot;20148&quot; value=&quot;5&quot;/&gt;&lt;property id=&quot;20300&quot; value=&quot;Slide 2 - &amp;quot;Introduction&amp;quot;&quot;/&gt;&lt;property id=&quot;20307&quot; value=&quot;257&quot;/&gt;&lt;/object&gt;&lt;object type=&quot;3&quot; unique_id=&quot;10005&quot;&gt;&lt;property id=&quot;20148&quot; value=&quot;5&quot;/&gt;&lt;property id=&quot;20300&quot; value=&quot;Slide 3 - &amp;quot;The Rhetoric of Abortion Discussions&amp;quot;&quot;/&gt;&lt;property id=&quot;20307&quot; value=&quot;265&quot;/&gt;&lt;/object&gt;&lt;object type=&quot;3&quot; unique_id=&quot;10006&quot;&gt;&lt;property id=&quot;20148&quot; value=&quot;5&quot;/&gt;&lt;property id=&quot;20300&quot; value=&quot;Slide 7 - &amp;quot;Two Principal Moral Considerations&amp;quot;&quot;/&gt;&lt;property id=&quot;20307&quot; value=&quot;258&quot;/&gt;&lt;/object&gt;&lt;object type=&quot;3&quot; unique_id=&quot;10007&quot;&gt;&lt;property id=&quot;20148&quot; value=&quot;5&quot;/&gt;&lt;property id=&quot;20300&quot; value=&quot;Slide 8 - &amp;quot;An Important Distinction&amp;quot;&quot;/&gt;&lt;property id=&quot;20307&quot; value=&quot;266&quot;/&gt;&lt;/object&gt;&lt;object type=&quot;3&quot; unique_id=&quot;10008&quot;&gt;&lt;property id=&quot;20148&quot; value=&quot;5&quot;/&gt;&lt;property id=&quot;20300&quot; value=&quot;Slide 9 - &amp;quot;The Central Argument&amp;quot;&quot;/&gt;&lt;property id=&quot;20307&quot; value=&quot;274&quot;/&gt;&lt;/object&gt;&lt;object type=&quot;3&quot; unique_id=&quot;10009&quot;&gt;&lt;property id=&quot;20148&quot; value=&quot;5&quot;/&gt;&lt;property id=&quot;20300&quot; value=&quot;Slide 10 - &amp;quot;The Moral Status of the Fetus&amp;quot;&quot;/&gt;&lt;property id=&quot;20307&quot; value=&quot;259&quot;/&gt;&lt;/object&gt;&lt;object type=&quot;3&quot; unique_id=&quot;10010&quot;&gt;&lt;property id=&quot;20148&quot; value=&quot;5&quot;/&gt;&lt;property id=&quot;20300&quot; value=&quot;Slide 11 - &amp;quot;Criteria of Personhood&amp;quot;&quot;/&gt;&lt;property id=&quot;20307&quot; value=&quot;260&quot;/&gt;&lt;/object&gt;&lt;object type=&quot;3&quot; unique_id=&quot;10011&quot;&gt;&lt;property id=&quot;20148&quot; value=&quot;5&quot;/&gt;&lt;property id=&quot;20300&quot; value=&quot;Slide 12 - &amp;quot;Necessary and Sufficient Conditions&amp;quot;&quot;/&gt;&lt;property id=&quot;20307&quot; value=&quot;261&quot;/&gt;&lt;/object&gt;&lt;object type=&quot;3&quot; unique_id=&quot;10012&quot;&gt;&lt;property id=&quot;20148&quot; value=&quot;5&quot;/&gt;&lt;property id=&quot;20300&quot; value=&quot;Slide 13 - &amp;quot;Necessary and Sufficient Conditions of Personhood&amp;quot;&quot;/&gt;&lt;property id=&quot;20307&quot; value=&quot;262&quot;/&gt;&lt;/object&gt;&lt;object type=&quot;3&quot; unique_id=&quot;10013&quot;&gt;&lt;property id=&quot;20148&quot; value=&quot;5&quot;/&gt;&lt;property id=&quot;20300&quot; value=&quot;Slide 14 - &amp;quot;The Relevance of Personhood&amp;quot;&quot;/&gt;&lt;property id=&quot;20307&quot; value=&quot;263&quot;/&gt;&lt;/object&gt;&lt;object type=&quot;3&quot; unique_id=&quot;10014&quot;&gt;&lt;property id=&quot;20148&quot; value=&quot;5&quot;/&gt;&lt;property id=&quot;20300&quot; value=&quot;Slide 15 - &amp;quot;The Violinist Example&amp;quot;&quot;/&gt;&lt;property id=&quot;20307&quot; value=&quot;275&quot;/&gt;&lt;/object&gt;&lt;object type=&quot;3&quot; unique_id=&quot;10015&quot;&gt;&lt;property id=&quot;20148&quot; value=&quot;5&quot;/&gt;&lt;property id=&quot;20300&quot; value=&quot;Slide 16 - &amp;quot;Limitations of the Violinist Analogy&amp;quot;&quot;/&gt;&lt;property id=&quot;20307&quot; value=&quot;276&quot;/&gt;&lt;/object&gt;&lt;object type=&quot;3&quot; unique_id=&quot;10016&quot;&gt;&lt;property id=&quot;20148&quot; value=&quot;5&quot;/&gt;&lt;property id=&quot;20300&quot; value=&quot;Slide 17 - &amp;quot;Jane English’s Revisions&amp;quot;&quot;/&gt;&lt;property id=&quot;20307&quot; value=&quot;277&quot;/&gt;&lt;/object&gt;&lt;object type=&quot;3&quot; unique_id=&quot;10017&quot;&gt;&lt;property id=&quot;20148&quot; value=&quot;5&quot;/&gt;&lt;property id=&quot;20300&quot; value=&quot;Slide 18 - &amp;quot;The Rights of the Pregnant Woman&amp;quot;&quot;/&gt;&lt;property id=&quot;20307&quot; value=&quot;264&quot;/&gt;&lt;/object&gt;&lt;object type=&quot;3&quot; unique_id=&quot;10018&quot;&gt;&lt;property id=&quot;20148&quot; value=&quot;5&quot;/&gt;&lt;property id=&quot;20300&quot; value=&quot;Slide 19 - &amp;quot;Feminist Concerns about Abortion&amp;quot;&quot;/&gt;&lt;property id=&quot;20307&quot; value=&quot;267&quot;/&gt;&lt;/object&gt;&lt;object type=&quot;3&quot; unique_id=&quot;10019&quot;&gt;&lt;property id=&quot;20148&quot; value=&quot;5&quot;/&gt;&lt;property id=&quot;20300&quot; value=&quot;Slide 20 - &amp;quot;Abortion and Racism&amp;quot;&quot;/&gt;&lt;property id=&quot;20307&quot; value=&quot;268&quot;/&gt;&lt;/object&gt;&lt;object type=&quot;3&quot; unique_id=&quot;10020&quot;&gt;&lt;property id=&quot;20148&quot; value=&quot;5&quot;/&gt;&lt;property id=&quot;20300&quot; value=&quot;Slide 21 - &amp;quot;Rights of the Father&amp;quot;&quot;/&gt;&lt;property id=&quot;20307&quot; value=&quot;269&quot;/&gt;&lt;/object&gt;&lt;object type=&quot;3&quot; unique_id=&quot;10021&quot;&gt;&lt;property id=&quot;20148&quot; value=&quot;5&quot;/&gt;&lt;property id=&quot;20300&quot; value=&quot;Slide 22 - &amp;quot;Principle of the Double Effect&amp;quot;&quot;/&gt;&lt;property id=&quot;20307&quot; value=&quot;270&quot;/&gt;&lt;/object&gt;&lt;object type=&quot;3&quot; unique_id=&quot;10022&quot;&gt;&lt;property id=&quot;20148&quot; value=&quot;5&quot;/&gt;&lt;property id=&quot;20300&quot; value=&quot;Slide 23 - &amp;quot;Abortion and Sex Selection&amp;quot;&quot;/&gt;&lt;property id=&quot;20307&quot; value=&quot;271&quot;/&gt;&lt;/object&gt;&lt;object type=&quot;3&quot; unique_id=&quot;10023&quot;&gt;&lt;property id=&quot;20148&quot; value=&quot;5&quot;/&gt;&lt;property id=&quot;20300&quot; value=&quot;Slide 24 - &amp;quot;Seeking a Common Ground&amp;quot;&quot;/&gt;&lt;property id=&quot;20307&quot; value=&quot;272&quot;/&gt;&lt;/object&gt;&lt;object type=&quot;3&quot; unique_id=&quot;10024&quot;&gt;&lt;property id=&quot;20148&quot; value=&quot;5&quot;/&gt;&lt;property id=&quot;20300&quot; value=&quot;Slide 25 - &amp;quot;Notable Web Resources&amp;quot;&quot;/&gt;&lt;property id=&quot;20307&quot; value=&quot;273&quot;/&gt;&lt;/object&gt;&lt;object type=&quot;3&quot; unique_id=&quot;10097&quot;&gt;&lt;property id=&quot;20148&quot; value=&quot;5&quot;/&gt;&lt;property id=&quot;20300&quot; value=&quot;Slide 1&quot;/&gt;&lt;property id=&quot;20307&quot; value=&quot;278&quot;/&gt;&lt;/object&gt;&lt;object type=&quot;3&quot; unique_id=&quot;10246&quot;&gt;&lt;property id=&quot;20148&quot; value=&quot;5&quot;/&gt;&lt;property id=&quot;20300&quot; value=&quot;Slide 4 - &amp;quot;The Empirical Picture&amp;quot;&quot;/&gt;&lt;property id=&quot;20307&quot; value=&quot;279&quot;/&gt;&lt;/object&gt;&lt;object type=&quot;3&quot; unique_id=&quot;10347&quot;&gt;&lt;property id=&quot;20148&quot; value=&quot;5&quot;/&gt;&lt;property id=&quot;20300&quot; value=&quot;Slide 5 - &amp;quot;Pregnancy &amp;amp; Intentions&amp;quot;&quot;/&gt;&lt;property id=&quot;20307&quot; value=&quot;280&quot;/&gt;&lt;/object&gt;&lt;object type=&quot;3&quot; unique_id=&quot;10348&quot;&gt;&lt;property id=&quot;20148&quot; value=&quot;5&quot;/&gt;&lt;property id=&quot;20300&quot; value=&quot;Slide 6 - &amp;quot;Reasons given for abortions&amp;quot;&quot;/&gt;&lt;property id=&quot;20307&quot; value=&quot;281&quot;/&gt;&lt;/object&gt;&lt;/object&gt;&lt;object type=&quot;8&quot; unique_id=&quot;10048&quot;&gt;&lt;/object&gt;&lt;/object&gt;&lt;/database&gt;"/>
  <p:tag name="SECTOMILLISECCONVERTED" val="1"/>
</p:tagLst>
</file>

<file path=ppt/theme/theme1.xml><?xml version="1.0" encoding="utf-8"?>
<a:theme xmlns:a="http://schemas.openxmlformats.org/drawingml/2006/main" name="EthicsMatters1">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75000"/>
          </a:schemeClr>
        </a:solidFill>
        <a:ln w="9525">
          <a:noFill/>
          <a:miter lim="800000"/>
          <a:headEnd/>
          <a:tailEnd/>
        </a:ln>
        <a:effectLst/>
      </a:spPr>
      <a:bodyPr wrap="none" anchor="ctr"/>
      <a:lstStyle>
        <a:defPPr eaLnBrk="0" hangingPunct="0">
          <a:defRPr>
            <a:latin typeface="Arial" charset="0"/>
            <a:ea typeface="ＭＳ Ｐゴシック" pitchFamily="1" charset="-128"/>
            <a:cs typeface="+mn-c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ank Presentation">
  <a:themeElements>
    <a:clrScheme name="USD modified">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DAEDEF"/>
      </a:hlink>
      <a:folHlink>
        <a:srgbClr val="DAEDEF"/>
      </a:folHlink>
    </a:clrScheme>
    <a:fontScheme name="2_Blank Presentation">
      <a:majorFont>
        <a:latin typeface="Palatino"/>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thicsCen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Palatino"/>
        <a:ea typeface="ＭＳ Ｐゴシック"/>
        <a:cs typeface=""/>
      </a:majorFont>
      <a:minorFont>
        <a:latin typeface="Palatino Linotyp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Presentation">
  <a:themeElements>
    <a:clrScheme name="USD modified">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DAEDEF"/>
      </a:hlink>
      <a:folHlink>
        <a:srgbClr val="DAEDEF"/>
      </a:folHlink>
    </a:clrScheme>
    <a:fontScheme name="2_Blank Presentation">
      <a:majorFont>
        <a:latin typeface="Palatino"/>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EthicsCenter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Palatino"/>
        <a:ea typeface="ＭＳ Ｐゴシック"/>
        <a:cs typeface=""/>
      </a:majorFont>
      <a:minorFont>
        <a:latin typeface="Palatino Linotyp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Blank Presentation">
  <a:themeElements>
    <a:clrScheme name="USD modified">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DAEDEF"/>
      </a:hlink>
      <a:folHlink>
        <a:srgbClr val="DAEDEF"/>
      </a:folHlink>
    </a:clrScheme>
    <a:fontScheme name="2_Blank Presentation">
      <a:majorFont>
        <a:latin typeface="Palatino"/>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1435</TotalTime>
  <Words>726</Words>
  <Application>Microsoft Macintosh PowerPoint</Application>
  <PresentationFormat>On-screen Show (4:3)</PresentationFormat>
  <Paragraphs>128</Paragraphs>
  <Slides>12</Slides>
  <Notes>6</Notes>
  <HiddenSlides>0</HiddenSlides>
  <MMClips>0</MMClips>
  <ScaleCrop>false</ScaleCrop>
  <HeadingPairs>
    <vt:vector size="8" baseType="variant">
      <vt:variant>
        <vt:lpstr>Fonts Used</vt:lpstr>
      </vt:variant>
      <vt:variant>
        <vt:i4>9</vt:i4>
      </vt:variant>
      <vt:variant>
        <vt:lpstr>Theme</vt:lpstr>
      </vt:variant>
      <vt:variant>
        <vt:i4>7</vt:i4>
      </vt:variant>
      <vt:variant>
        <vt:lpstr>Embedded OLE Servers</vt:lpstr>
      </vt:variant>
      <vt:variant>
        <vt:i4>1</vt:i4>
      </vt:variant>
      <vt:variant>
        <vt:lpstr>Slide Titles</vt:lpstr>
      </vt:variant>
      <vt:variant>
        <vt:i4>12</vt:i4>
      </vt:variant>
    </vt:vector>
  </HeadingPairs>
  <TitlesOfParts>
    <vt:vector size="29" baseType="lpstr">
      <vt:lpstr>Arial Rounded MT Bold</vt:lpstr>
      <vt:lpstr>Calibri</vt:lpstr>
      <vt:lpstr>Garamond</vt:lpstr>
      <vt:lpstr>ＭＳ Ｐゴシック</vt:lpstr>
      <vt:lpstr>Palatino</vt:lpstr>
      <vt:lpstr>Times</vt:lpstr>
      <vt:lpstr>Times New Roman</vt:lpstr>
      <vt:lpstr>Wingdings</vt:lpstr>
      <vt:lpstr>Arial</vt:lpstr>
      <vt:lpstr>EthicsMatters1</vt:lpstr>
      <vt:lpstr>2_Blank Presentation</vt:lpstr>
      <vt:lpstr>1_EthicsCenter</vt:lpstr>
      <vt:lpstr>3_Blank Presentation</vt:lpstr>
      <vt:lpstr>EthicsCenterTemplate</vt:lpstr>
      <vt:lpstr>4_Blank Presentation</vt:lpstr>
      <vt:lpstr>Default Theme</vt:lpstr>
      <vt:lpstr>Package</vt:lpstr>
      <vt:lpstr>PowerPoint Presentation</vt:lpstr>
      <vt:lpstr>Introduction</vt:lpstr>
      <vt:lpstr>Introduction</vt:lpstr>
      <vt:lpstr>Two Types of Concepts </vt:lpstr>
      <vt:lpstr>A binary concept</vt:lpstr>
      <vt:lpstr>A Sliding Switch: A Gradualist Concept</vt:lpstr>
      <vt:lpstr>From Young to Old</vt:lpstr>
      <vt:lpstr>Axes of Personhood</vt:lpstr>
      <vt:lpstr>Some Vocabulary</vt:lpstr>
      <vt:lpstr>Embryonic and Fetal Development</vt:lpstr>
      <vt:lpstr>Death</vt:lpstr>
      <vt:lpstr>Concluding Two Questions</vt:lpstr>
    </vt:vector>
  </TitlesOfParts>
  <Manager/>
  <Company>University of San Diego</Company>
  <LinksUpToDate>false</LinksUpToDate>
  <SharedDoc>false</SharedDoc>
  <HyperlinkBase/>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Abortion: A Guide to the Ethical Issues</dc:title>
  <dc:subject>abortion; ethics; personhood</dc:subject>
  <dc:creator>Lawrence M. Hinman</dc:creator>
  <cp:keywords>abortion; ethics; personhood</cp:keywords>
  <dc:description/>
  <cp:lastModifiedBy>Lawrence M. Hinman, Ph.D.</cp:lastModifiedBy>
  <cp:revision>81</cp:revision>
  <dcterms:created xsi:type="dcterms:W3CDTF">2010-10-21T00:35:22Z</dcterms:created>
  <dcterms:modified xsi:type="dcterms:W3CDTF">2016-08-06T21:51:38Z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0</vt:i4>
  </property>
  <property fmtid="{D5CDD505-2E9C-101B-9397-08002B2CF9AE}" pid="3" name="GraphicType">
    <vt:i4>0</vt:i4>
  </property>
  <property fmtid="{D5CDD505-2E9C-101B-9397-08002B2CF9AE}" pid="4" name="Compression">
    <vt:i4>0</vt:i4>
  </property>
  <property fmtid="{D5CDD505-2E9C-101B-9397-08002B2CF9AE}" pid="5" name="ScreenSize">
    <vt:i4>0</vt:i4>
  </property>
  <property fmtid="{D5CDD505-2E9C-101B-9397-08002B2CF9AE}" pid="6" name="ScreenUsage">
    <vt:i4>0</vt:i4>
  </property>
  <property fmtid="{D5CDD505-2E9C-101B-9397-08002B2CF9AE}" pid="7" name="MailAddress">
    <vt:lpwstr>hinman@acusd.edu</vt:lpwstr>
  </property>
  <property fmtid="{D5CDD505-2E9C-101B-9397-08002B2CF9AE}" pid="8" name="HomePage">
    <vt:lpwstr>ethics.acusd.edu/socialethics/</vt:lpwstr>
  </property>
  <property fmtid="{D5CDD505-2E9C-101B-9397-08002B2CF9AE}" pid="9" name="Other">
    <vt:lpwstr>Ethics and Abortion</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0</vt:i4>
  </property>
  <property fmtid="{D5CDD505-2E9C-101B-9397-08002B2CF9AE}" pid="14" name="TextColor">
    <vt:i4>0</vt:i4>
  </property>
  <property fmtid="{D5CDD505-2E9C-101B-9397-08002B2CF9AE}" pid="15" name="LinkColor">
    <vt:i4>0</vt:i4>
  </property>
  <property fmtid="{D5CDD505-2E9C-101B-9397-08002B2CF9AE}" pid="16" name="VisitedColor">
    <vt:i4>0</vt:i4>
  </property>
  <property fmtid="{D5CDD505-2E9C-101B-9397-08002B2CF9AE}" pid="17" name="TransparentButton">
    <vt:i4>0</vt:i4>
  </property>
  <property fmtid="{D5CDD505-2E9C-101B-9397-08002B2CF9AE}" pid="18" name="ButtonType">
    <vt:i4>0</vt:i4>
  </property>
  <property fmtid="{D5CDD505-2E9C-101B-9397-08002B2CF9AE}" pid="19" name="ShowNotes">
    <vt:bool>false</vt:bool>
  </property>
  <property fmtid="{D5CDD505-2E9C-101B-9397-08002B2CF9AE}" pid="20" name="NavBtnPos">
    <vt:i4>0</vt:i4>
  </property>
  <property fmtid="{D5CDD505-2E9C-101B-9397-08002B2CF9AE}" pid="21" name="OutputDir">
    <vt:lpwstr>D:\My Presentations\Contemporary Moral Issues\Abortion</vt:lpwstr>
  </property>
</Properties>
</file>